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15.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Layouts/slideLayout13.xml" ContentType="application/vnd.openxmlformats-officedocument.presentationml.slideLayout+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slides/slide4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0.xml" ContentType="application/vnd.openxmlformats-officedocument.presentationml.slideLayout+xml"/>
  <Default Extension="gif" ContentType="image/gif"/>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Layouts/slideLayout18.xml" ContentType="application/vnd.openxmlformats-officedocument.presentationml.slideLayout+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Default Extension="jpeg" ContentType="image/jpeg"/>
  <Override PartName="/ppt/slideLayouts/slideLayout3.xml" ContentType="application/vnd.openxmlformats-officedocument.presentationml.slideLayout+xml"/>
  <Override PartName="/ppt/slideLayouts/slideLayout16.xml" ContentType="application/vnd.openxmlformats-officedocument.presentationml.slideLayout+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4" r:id="rId1"/>
  </p:sldMasterIdLst>
  <p:sldIdLst>
    <p:sldId id="256" r:id="rId2"/>
    <p:sldId id="309" r:id="rId3"/>
    <p:sldId id="257" r:id="rId4"/>
    <p:sldId id="258" r:id="rId5"/>
    <p:sldId id="259" r:id="rId6"/>
    <p:sldId id="260" r:id="rId7"/>
    <p:sldId id="262" r:id="rId8"/>
    <p:sldId id="261" r:id="rId9"/>
    <p:sldId id="263" r:id="rId10"/>
    <p:sldId id="270" r:id="rId11"/>
    <p:sldId id="276" r:id="rId12"/>
    <p:sldId id="269" r:id="rId13"/>
    <p:sldId id="267" r:id="rId14"/>
    <p:sldId id="277" r:id="rId15"/>
    <p:sldId id="268" r:id="rId16"/>
    <p:sldId id="266" r:id="rId17"/>
    <p:sldId id="274" r:id="rId18"/>
    <p:sldId id="271" r:id="rId19"/>
    <p:sldId id="264" r:id="rId20"/>
    <p:sldId id="265" r:id="rId21"/>
    <p:sldId id="290" r:id="rId22"/>
    <p:sldId id="291" r:id="rId23"/>
    <p:sldId id="292" r:id="rId24"/>
    <p:sldId id="293" r:id="rId25"/>
    <p:sldId id="294" r:id="rId26"/>
    <p:sldId id="295" r:id="rId27"/>
    <p:sldId id="296" r:id="rId28"/>
    <p:sldId id="297" r:id="rId29"/>
    <p:sldId id="298" r:id="rId30"/>
    <p:sldId id="299" r:id="rId31"/>
    <p:sldId id="300" r:id="rId32"/>
    <p:sldId id="301" r:id="rId33"/>
    <p:sldId id="302" r:id="rId34"/>
    <p:sldId id="303" r:id="rId35"/>
    <p:sldId id="304" r:id="rId36"/>
    <p:sldId id="305" r:id="rId37"/>
    <p:sldId id="306" r:id="rId38"/>
    <p:sldId id="307" r:id="rId39"/>
    <p:sldId id="308" r:id="rId40"/>
    <p:sldId id="289" r:id="rId4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99"/>
  </p:clrMru>
  <p:extLst>
    <p:ext uri="{E76CE94A-603C-4142-B9EB-6D1370010A27}">
      <p14:discardImageEditData xmlns:p14="http://schemas.microsoft.com/office/powerpoint/2010/main" xmlns="" val="0"/>
    </p:ext>
    <p:ext uri="{D31A062A-798A-4329-ABDD-BBA856620510}">
      <p14:defaultImageDpi xmlns:p14="http://schemas.microsoft.com/office/powerpoint/2010/main" xmlns=""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horzBarState="maximized">
    <p:restoredLeft sz="14994" autoAdjust="0"/>
    <p:restoredTop sz="94660" autoAdjust="0"/>
  </p:normalViewPr>
  <p:slideViewPr>
    <p:cSldViewPr snapToGrid="0">
      <p:cViewPr>
        <p:scale>
          <a:sx n="83" d="100"/>
          <a:sy n="83" d="100"/>
        </p:scale>
        <p:origin x="-816" y="-270"/>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a:t>Click to edit Master title style</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B4512DC-7E6F-48EB-8887-C80EFACB8C1D}" type="datetimeFigureOut">
              <a:rPr lang="en-IN" smtClean="0"/>
              <a:pPr/>
              <a:t>22-09-2020</a:t>
            </a:fld>
            <a:endParaRPr lang="en-IN"/>
          </a:p>
        </p:txBody>
      </p:sp>
      <p:sp>
        <p:nvSpPr>
          <p:cNvPr id="5" name="Footer Placeholder 4"/>
          <p:cNvSpPr>
            <a:spLocks noGrp="1"/>
          </p:cNvSpPr>
          <p:nvPr>
            <p:ph type="ftr" sz="quarter" idx="11"/>
          </p:nvPr>
        </p:nvSpPr>
        <p:spPr>
          <a:xfrm>
            <a:off x="5332412" y="5883275"/>
            <a:ext cx="4324044" cy="365125"/>
          </a:xfrm>
        </p:spPr>
        <p:txBody>
          <a:bodyPr/>
          <a:lstStyle/>
          <a:p>
            <a:endParaRPr lang="en-IN"/>
          </a:p>
        </p:txBody>
      </p:sp>
      <p:sp>
        <p:nvSpPr>
          <p:cNvPr id="6" name="Slide Number Placeholder 5"/>
          <p:cNvSpPr>
            <a:spLocks noGrp="1"/>
          </p:cNvSpPr>
          <p:nvPr>
            <p:ph type="sldNum" sz="quarter" idx="12"/>
          </p:nvPr>
        </p:nvSpPr>
        <p:spPr/>
        <p:txBody>
          <a:bodyPr/>
          <a:lstStyle/>
          <a:p>
            <a:fld id="{D2E2EA4A-42EE-4345-8ED0-69BC48F4C7B8}" type="slidenum">
              <a:rPr lang="en-IN" smtClean="0"/>
              <a:pPr/>
              <a:t>‹#›</a:t>
            </a:fld>
            <a:endParaRPr lang="en-IN"/>
          </a:p>
        </p:txBody>
      </p:sp>
    </p:spTree>
    <p:extLst>
      <p:ext uri="{BB962C8B-B14F-4D97-AF65-F5344CB8AC3E}">
        <p14:creationId xmlns:p14="http://schemas.microsoft.com/office/powerpoint/2010/main" xmlns="" val="1543093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B4512DC-7E6F-48EB-8887-C80EFACB8C1D}" type="datetimeFigureOut">
              <a:rPr lang="en-IN" smtClean="0"/>
              <a:pPr/>
              <a:t>22-09-2020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2E2EA4A-42EE-4345-8ED0-69BC48F4C7B8}" type="slidenum">
              <a:rPr lang="en-IN" smtClean="0"/>
              <a:pPr/>
              <a:t>‹#›</a:t>
            </a:fld>
            <a:endParaRPr lang="en-IN"/>
          </a:p>
        </p:txBody>
      </p:sp>
    </p:spTree>
    <p:extLst>
      <p:ext uri="{BB962C8B-B14F-4D97-AF65-F5344CB8AC3E}">
        <p14:creationId xmlns:p14="http://schemas.microsoft.com/office/powerpoint/2010/main" xmlns="" val="41811170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B4512DC-7E6F-48EB-8887-C80EFACB8C1D}" type="datetimeFigureOut">
              <a:rPr lang="en-IN" smtClean="0"/>
              <a:pPr/>
              <a:t>22-09-2020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2E2EA4A-42EE-4345-8ED0-69BC48F4C7B8}" type="slidenum">
              <a:rPr lang="en-IN" smtClean="0"/>
              <a:pPr/>
              <a:t>‹#›</a:t>
            </a:fld>
            <a:endParaRPr lang="en-IN"/>
          </a:p>
        </p:txBody>
      </p:sp>
    </p:spTree>
    <p:extLst>
      <p:ext uri="{BB962C8B-B14F-4D97-AF65-F5344CB8AC3E}">
        <p14:creationId xmlns:p14="http://schemas.microsoft.com/office/powerpoint/2010/main" xmlns="" val="370372138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B4512DC-7E6F-48EB-8887-C80EFACB8C1D}" type="datetimeFigureOut">
              <a:rPr lang="en-IN" smtClean="0"/>
              <a:pPr/>
              <a:t>22-09-2020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2E2EA4A-42EE-4345-8ED0-69BC48F4C7B8}" type="slidenum">
              <a:rPr lang="en-IN" smtClean="0"/>
              <a:pPr/>
              <a:t>‹#›</a:t>
            </a:fld>
            <a:endParaRPr lang="en-IN"/>
          </a:p>
        </p:txBody>
      </p:sp>
    </p:spTree>
    <p:extLst>
      <p:ext uri="{BB962C8B-B14F-4D97-AF65-F5344CB8AC3E}">
        <p14:creationId xmlns:p14="http://schemas.microsoft.com/office/powerpoint/2010/main" xmlns="" val="8790755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B4512DC-7E6F-48EB-8887-C80EFACB8C1D}" type="datetimeFigureOut">
              <a:rPr lang="en-IN" smtClean="0"/>
              <a:pPr/>
              <a:t>22-09-2020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2E2EA4A-42EE-4345-8ED0-69BC48F4C7B8}" type="slidenum">
              <a:rPr lang="en-IN" smtClean="0"/>
              <a:pPr/>
              <a:t>‹#›</a:t>
            </a:fld>
            <a:endParaRPr lang="en-IN"/>
          </a:p>
        </p:txBody>
      </p:sp>
    </p:spTree>
    <p:extLst>
      <p:ext uri="{BB962C8B-B14F-4D97-AF65-F5344CB8AC3E}">
        <p14:creationId xmlns:p14="http://schemas.microsoft.com/office/powerpoint/2010/main" xmlns="" val="200152189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B4512DC-7E6F-48EB-8887-C80EFACB8C1D}" type="datetimeFigureOut">
              <a:rPr lang="en-IN" smtClean="0"/>
              <a:pPr/>
              <a:t>22-09-2020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2E2EA4A-42EE-4345-8ED0-69BC48F4C7B8}" type="slidenum">
              <a:rPr lang="en-IN" smtClean="0"/>
              <a:pPr/>
              <a:t>‹#›</a:t>
            </a:fld>
            <a:endParaRPr lang="en-IN"/>
          </a:p>
        </p:txBody>
      </p:sp>
    </p:spTree>
    <p:extLst>
      <p:ext uri="{BB962C8B-B14F-4D97-AF65-F5344CB8AC3E}">
        <p14:creationId xmlns:p14="http://schemas.microsoft.com/office/powerpoint/2010/main" xmlns="" val="363094498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B4512DC-7E6F-48EB-8887-C80EFACB8C1D}" type="datetimeFigureOut">
              <a:rPr lang="en-IN" smtClean="0"/>
              <a:pPr/>
              <a:t>22-09-2020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2E2EA4A-42EE-4345-8ED0-69BC48F4C7B8}" type="slidenum">
              <a:rPr lang="en-IN" smtClean="0"/>
              <a:pPr/>
              <a:t>‹#›</a:t>
            </a:fld>
            <a:endParaRPr lang="en-IN"/>
          </a:p>
        </p:txBody>
      </p:sp>
    </p:spTree>
    <p:extLst>
      <p:ext uri="{BB962C8B-B14F-4D97-AF65-F5344CB8AC3E}">
        <p14:creationId xmlns:p14="http://schemas.microsoft.com/office/powerpoint/2010/main" xmlns="" val="311903081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B4512DC-7E6F-48EB-8887-C80EFACB8C1D}" type="datetimeFigureOut">
              <a:rPr lang="en-IN" smtClean="0"/>
              <a:pPr/>
              <a:t>22-09-2020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2E2EA4A-42EE-4345-8ED0-69BC48F4C7B8}" type="slidenum">
              <a:rPr lang="en-IN" smtClean="0"/>
              <a:pPr/>
              <a:t>‹#›</a:t>
            </a:fld>
            <a:endParaRPr lang="en-IN"/>
          </a:p>
        </p:txBody>
      </p:sp>
    </p:spTree>
    <p:extLst>
      <p:ext uri="{BB962C8B-B14F-4D97-AF65-F5344CB8AC3E}">
        <p14:creationId xmlns:p14="http://schemas.microsoft.com/office/powerpoint/2010/main" xmlns="" val="291738627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B4512DC-7E6F-48EB-8887-C80EFACB8C1D}" type="datetimeFigureOut">
              <a:rPr lang="en-IN" smtClean="0"/>
              <a:pPr/>
              <a:t>22-09-2020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2E2EA4A-42EE-4345-8ED0-69BC48F4C7B8}" type="slidenum">
              <a:rPr lang="en-IN" smtClean="0"/>
              <a:pPr/>
              <a:t>‹#›</a:t>
            </a:fld>
            <a:endParaRPr lang="en-IN"/>
          </a:p>
        </p:txBody>
      </p:sp>
    </p:spTree>
    <p:extLst>
      <p:ext uri="{BB962C8B-B14F-4D97-AF65-F5344CB8AC3E}">
        <p14:creationId xmlns:p14="http://schemas.microsoft.com/office/powerpoint/2010/main" xmlns="" val="411231744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4_Style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1019454235"/>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B4512DC-7E6F-48EB-8887-C80EFACB8C1D}" type="datetimeFigureOut">
              <a:rPr lang="en-IN" smtClean="0"/>
              <a:pPr/>
              <a:t>22-09-2020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a:xfrm>
            <a:off x="10951856" y="5867131"/>
            <a:ext cx="551167" cy="365125"/>
          </a:xfrm>
        </p:spPr>
        <p:txBody>
          <a:bodyPr/>
          <a:lstStyle/>
          <a:p>
            <a:fld id="{D2E2EA4A-42EE-4345-8ED0-69BC48F4C7B8}" type="slidenum">
              <a:rPr lang="en-IN" smtClean="0"/>
              <a:pPr/>
              <a:t>‹#›</a:t>
            </a:fld>
            <a:endParaRPr lang="en-IN"/>
          </a:p>
        </p:txBody>
      </p:sp>
    </p:spTree>
    <p:extLst>
      <p:ext uri="{BB962C8B-B14F-4D97-AF65-F5344CB8AC3E}">
        <p14:creationId xmlns:p14="http://schemas.microsoft.com/office/powerpoint/2010/main" xmlns="" val="30560341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B4512DC-7E6F-48EB-8887-C80EFACB8C1D}" type="datetimeFigureOut">
              <a:rPr lang="en-IN" smtClean="0"/>
              <a:pPr/>
              <a:t>22-09-2020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2E2EA4A-42EE-4345-8ED0-69BC48F4C7B8}" type="slidenum">
              <a:rPr lang="en-IN" smtClean="0"/>
              <a:pPr/>
              <a:t>‹#›</a:t>
            </a:fld>
            <a:endParaRPr lang="en-IN"/>
          </a:p>
        </p:txBody>
      </p:sp>
    </p:spTree>
    <p:extLst>
      <p:ext uri="{BB962C8B-B14F-4D97-AF65-F5344CB8AC3E}">
        <p14:creationId xmlns:p14="http://schemas.microsoft.com/office/powerpoint/2010/main" xmlns="" val="38332931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B4512DC-7E6F-48EB-8887-C80EFACB8C1D}" type="datetimeFigureOut">
              <a:rPr lang="en-IN" smtClean="0"/>
              <a:pPr/>
              <a:t>22-09-2020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2E2EA4A-42EE-4345-8ED0-69BC48F4C7B8}" type="slidenum">
              <a:rPr lang="en-IN" smtClean="0"/>
              <a:pPr/>
              <a:t>‹#›</a:t>
            </a:fld>
            <a:endParaRPr lang="en-IN"/>
          </a:p>
        </p:txBody>
      </p:sp>
    </p:spTree>
    <p:extLst>
      <p:ext uri="{BB962C8B-B14F-4D97-AF65-F5344CB8AC3E}">
        <p14:creationId xmlns:p14="http://schemas.microsoft.com/office/powerpoint/2010/main" xmlns="" val="27568411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B4512DC-7E6F-48EB-8887-C80EFACB8C1D}" type="datetimeFigureOut">
              <a:rPr lang="en-IN" smtClean="0"/>
              <a:pPr/>
              <a:t>22-09-2020</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D2E2EA4A-42EE-4345-8ED0-69BC48F4C7B8}" type="slidenum">
              <a:rPr lang="en-IN" smtClean="0"/>
              <a:pPr/>
              <a:t>‹#›</a:t>
            </a:fld>
            <a:endParaRPr lang="en-IN"/>
          </a:p>
        </p:txBody>
      </p:sp>
    </p:spTree>
    <p:extLst>
      <p:ext uri="{BB962C8B-B14F-4D97-AF65-F5344CB8AC3E}">
        <p14:creationId xmlns:p14="http://schemas.microsoft.com/office/powerpoint/2010/main" xmlns="" val="35925688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B4512DC-7E6F-48EB-8887-C80EFACB8C1D}" type="datetimeFigureOut">
              <a:rPr lang="en-IN" smtClean="0"/>
              <a:pPr/>
              <a:t>22-09-2020</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D2E2EA4A-42EE-4345-8ED0-69BC48F4C7B8}" type="slidenum">
              <a:rPr lang="en-IN" smtClean="0"/>
              <a:pPr/>
              <a:t>‹#›</a:t>
            </a:fld>
            <a:endParaRPr lang="en-IN"/>
          </a:p>
        </p:txBody>
      </p:sp>
    </p:spTree>
    <p:extLst>
      <p:ext uri="{BB962C8B-B14F-4D97-AF65-F5344CB8AC3E}">
        <p14:creationId xmlns:p14="http://schemas.microsoft.com/office/powerpoint/2010/main" xmlns="" val="41580612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B4512DC-7E6F-48EB-8887-C80EFACB8C1D}" type="datetimeFigureOut">
              <a:rPr lang="en-IN" smtClean="0"/>
              <a:pPr/>
              <a:t>22-09-2020</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D2E2EA4A-42EE-4345-8ED0-69BC48F4C7B8}" type="slidenum">
              <a:rPr lang="en-IN" smtClean="0"/>
              <a:pPr/>
              <a:t>‹#›</a:t>
            </a:fld>
            <a:endParaRPr lang="en-IN"/>
          </a:p>
        </p:txBody>
      </p:sp>
    </p:spTree>
    <p:extLst>
      <p:ext uri="{BB962C8B-B14F-4D97-AF65-F5344CB8AC3E}">
        <p14:creationId xmlns:p14="http://schemas.microsoft.com/office/powerpoint/2010/main" xmlns="" val="22791140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B4512DC-7E6F-48EB-8887-C80EFACB8C1D}" type="datetimeFigureOut">
              <a:rPr lang="en-IN" smtClean="0"/>
              <a:pPr/>
              <a:t>22-09-2020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2E2EA4A-42EE-4345-8ED0-69BC48F4C7B8}" type="slidenum">
              <a:rPr lang="en-IN" smtClean="0"/>
              <a:pPr/>
              <a:t>‹#›</a:t>
            </a:fld>
            <a:endParaRPr lang="en-IN"/>
          </a:p>
        </p:txBody>
      </p:sp>
    </p:spTree>
    <p:extLst>
      <p:ext uri="{BB962C8B-B14F-4D97-AF65-F5344CB8AC3E}">
        <p14:creationId xmlns:p14="http://schemas.microsoft.com/office/powerpoint/2010/main" xmlns="" val="5471818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B4512DC-7E6F-48EB-8887-C80EFACB8C1D}" type="datetimeFigureOut">
              <a:rPr lang="en-IN" smtClean="0"/>
              <a:pPr/>
              <a:t>22-09-2020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2E2EA4A-42EE-4345-8ED0-69BC48F4C7B8}" type="slidenum">
              <a:rPr lang="en-IN" smtClean="0"/>
              <a:pPr/>
              <a:t>‹#›</a:t>
            </a:fld>
            <a:endParaRPr lang="en-IN"/>
          </a:p>
        </p:txBody>
      </p:sp>
    </p:spTree>
    <p:extLst>
      <p:ext uri="{BB962C8B-B14F-4D97-AF65-F5344CB8AC3E}">
        <p14:creationId xmlns:p14="http://schemas.microsoft.com/office/powerpoint/2010/main" xmlns="" val="14281161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2B4512DC-7E6F-48EB-8887-C80EFACB8C1D}" type="datetimeFigureOut">
              <a:rPr lang="en-IN" smtClean="0"/>
              <a:pPr/>
              <a:t>22-09-2020</a:t>
            </a:fld>
            <a:endParaRPr lang="en-IN"/>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IN"/>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2E2EA4A-42EE-4345-8ED0-69BC48F4C7B8}" type="slidenum">
              <a:rPr lang="en-IN" smtClean="0"/>
              <a:pPr/>
              <a:t>‹#›</a:t>
            </a:fld>
            <a:endParaRPr lang="en-IN"/>
          </a:p>
        </p:txBody>
      </p:sp>
    </p:spTree>
    <p:extLst>
      <p:ext uri="{BB962C8B-B14F-4D97-AF65-F5344CB8AC3E}">
        <p14:creationId xmlns:p14="http://schemas.microsoft.com/office/powerpoint/2010/main" xmlns="" val="2836273681"/>
      </p:ext>
    </p:extLst>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 id="2147483726" r:id="rId12"/>
    <p:sldLayoutId id="2147483727" r:id="rId13"/>
    <p:sldLayoutId id="2147483728" r:id="rId14"/>
    <p:sldLayoutId id="2147483729" r:id="rId15"/>
    <p:sldLayoutId id="2147483730" r:id="rId16"/>
    <p:sldLayoutId id="2147483731" r:id="rId17"/>
    <p:sldLayoutId id="2147483732" r:id="rId18"/>
  </p:sldLayoutIdLst>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26.jpeg"/><Relationship Id="rId5" Type="http://schemas.openxmlformats.org/officeDocument/2006/relationships/image" Target="../media/image25.png"/><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9.gi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en.wikipedia.org/wiki/Interdependent" TargetMode="External"/><Relationship Id="rId2" Type="http://schemas.openxmlformats.org/officeDocument/2006/relationships/hyperlink" Target="https://en.wikipedia.org/wiki/Team" TargetMode="External"/><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2.xml"/><Relationship Id="rId4" Type="http://schemas.openxmlformats.org/officeDocument/2006/relationships/image" Target="../media/image12.jpeg"/></Relationships>
</file>

<file path=ppt/slides/_rels/slide2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10.jpeg"/><Relationship Id="rId3" Type="http://schemas.openxmlformats.org/officeDocument/2006/relationships/image" Target="../media/image5.jpeg"/><Relationship Id="rId7"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Layout" Target="../slideLayouts/slideLayout2.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jpeg"/></Relationships>
</file>

<file path=ppt/slides/_rels/slide3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image" Target="../media/image12.jpeg"/><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2" Type="http://schemas.openxmlformats.org/officeDocument/2006/relationships/image" Target="../media/image19.gi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0.gi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88EAF4A-A12B-40EC-9B14-75353431FC43}"/>
              </a:ext>
            </a:extLst>
          </p:cNvPr>
          <p:cNvSpPr>
            <a:spLocks noGrp="1"/>
          </p:cNvSpPr>
          <p:nvPr>
            <p:ph type="ctrTitle"/>
          </p:nvPr>
        </p:nvSpPr>
        <p:spPr>
          <a:xfrm>
            <a:off x="4036090" y="617220"/>
            <a:ext cx="6433790" cy="2983230"/>
          </a:xfrm>
        </p:spPr>
        <p:txBody>
          <a:bodyPr>
            <a:normAutofit fontScale="90000"/>
          </a:bodyPr>
          <a:lstStyle/>
          <a:p>
            <a:pPr algn="ctr"/>
            <a:r>
              <a:rPr lang="en-IN" dirty="0" smtClean="0">
                <a:solidFill>
                  <a:schemeClr val="bg2">
                    <a:lumMod val="10000"/>
                  </a:schemeClr>
                </a:solidFill>
              </a:rPr>
              <a:t/>
            </a:r>
            <a:br>
              <a:rPr lang="en-IN" dirty="0" smtClean="0">
                <a:solidFill>
                  <a:schemeClr val="bg2">
                    <a:lumMod val="10000"/>
                  </a:schemeClr>
                </a:solidFill>
              </a:rPr>
            </a:br>
            <a:r>
              <a:rPr lang="en-IN" dirty="0" smtClean="0">
                <a:solidFill>
                  <a:schemeClr val="bg2">
                    <a:lumMod val="10000"/>
                  </a:schemeClr>
                </a:solidFill>
              </a:rPr>
              <a:t/>
            </a:r>
            <a:br>
              <a:rPr lang="en-IN" dirty="0" smtClean="0">
                <a:solidFill>
                  <a:schemeClr val="bg2">
                    <a:lumMod val="10000"/>
                  </a:schemeClr>
                </a:solidFill>
              </a:rPr>
            </a:br>
            <a:r>
              <a:rPr lang="en-IN" dirty="0" smtClean="0">
                <a:solidFill>
                  <a:schemeClr val="bg2">
                    <a:lumMod val="10000"/>
                  </a:schemeClr>
                </a:solidFill>
              </a:rPr>
              <a:t/>
            </a:r>
            <a:br>
              <a:rPr lang="en-IN" dirty="0" smtClean="0">
                <a:solidFill>
                  <a:schemeClr val="bg2">
                    <a:lumMod val="10000"/>
                  </a:schemeClr>
                </a:solidFill>
              </a:rPr>
            </a:br>
            <a:r>
              <a:rPr lang="en-IN" dirty="0" smtClean="0">
                <a:solidFill>
                  <a:schemeClr val="bg2">
                    <a:lumMod val="10000"/>
                  </a:schemeClr>
                </a:solidFill>
              </a:rPr>
              <a:t>ONLINE </a:t>
            </a:r>
            <a:r>
              <a:rPr lang="en-IN" dirty="0" smtClean="0">
                <a:solidFill>
                  <a:schemeClr val="bg2">
                    <a:lumMod val="10000"/>
                  </a:schemeClr>
                </a:solidFill>
              </a:rPr>
              <a:t/>
            </a:r>
            <a:br>
              <a:rPr lang="en-IN" dirty="0" smtClean="0">
                <a:solidFill>
                  <a:schemeClr val="bg2">
                    <a:lumMod val="10000"/>
                  </a:schemeClr>
                </a:solidFill>
              </a:rPr>
            </a:br>
            <a:r>
              <a:rPr lang="en-IN" dirty="0" smtClean="0">
                <a:solidFill>
                  <a:schemeClr val="bg2">
                    <a:lumMod val="10000"/>
                  </a:schemeClr>
                </a:solidFill>
              </a:rPr>
              <a:t>   COLLABORATION</a:t>
            </a:r>
            <a:br>
              <a:rPr lang="en-IN" dirty="0" smtClean="0">
                <a:solidFill>
                  <a:schemeClr val="bg2">
                    <a:lumMod val="10000"/>
                  </a:schemeClr>
                </a:solidFill>
              </a:rPr>
            </a:br>
            <a:r>
              <a:rPr lang="en-IN" dirty="0" smtClean="0">
                <a:solidFill>
                  <a:schemeClr val="bg2">
                    <a:lumMod val="10000"/>
                  </a:schemeClr>
                </a:solidFill>
              </a:rPr>
              <a:t>SYSTEM</a:t>
            </a:r>
            <a:endParaRPr lang="en-IN" dirty="0">
              <a:solidFill>
                <a:schemeClr val="bg2">
                  <a:lumMod val="10000"/>
                </a:schemeClr>
              </a:solidFill>
            </a:endParaRPr>
          </a:p>
        </p:txBody>
      </p:sp>
      <p:pic>
        <p:nvPicPr>
          <p:cNvPr id="5" name="Picture 4" descr="team.jpg"/>
          <p:cNvPicPr>
            <a:picLocks noChangeAspect="1"/>
          </p:cNvPicPr>
          <p:nvPr/>
        </p:nvPicPr>
        <p:blipFill>
          <a:blip r:embed="rId2"/>
          <a:stretch>
            <a:fillRect/>
          </a:stretch>
        </p:blipFill>
        <p:spPr>
          <a:xfrm>
            <a:off x="7589520" y="4100512"/>
            <a:ext cx="4014787" cy="2163128"/>
          </a:xfrm>
          <a:prstGeom prst="rect">
            <a:avLst/>
          </a:prstGeom>
        </p:spPr>
      </p:pic>
    </p:spTree>
    <p:extLst>
      <p:ext uri="{BB962C8B-B14F-4D97-AF65-F5344CB8AC3E}">
        <p14:creationId xmlns:p14="http://schemas.microsoft.com/office/powerpoint/2010/main" xmlns="" val="285031011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21471" y="240030"/>
            <a:ext cx="10018713" cy="571499"/>
          </a:xfrm>
        </p:spPr>
        <p:txBody>
          <a:bodyPr>
            <a:noAutofit/>
          </a:bodyPr>
          <a:lstStyle/>
          <a:p>
            <a:r>
              <a:rPr lang="en-US" b="1" u="sng" dirty="0" smtClean="0">
                <a:latin typeface="+mn-lt"/>
              </a:rPr>
              <a:t>HARDWARE &amp; SOFTWARE SPECIFICATIONS</a:t>
            </a:r>
            <a:endParaRPr lang="en-US" b="1" u="sng" dirty="0">
              <a:latin typeface="+mn-lt"/>
            </a:endParaRPr>
          </a:p>
        </p:txBody>
      </p:sp>
      <p:sp>
        <p:nvSpPr>
          <p:cNvPr id="3" name="Content Placeholder 2"/>
          <p:cNvSpPr>
            <a:spLocks noGrp="1"/>
          </p:cNvSpPr>
          <p:nvPr>
            <p:ph idx="1"/>
          </p:nvPr>
        </p:nvSpPr>
        <p:spPr>
          <a:xfrm>
            <a:off x="1484310" y="857250"/>
            <a:ext cx="10494330" cy="5612129"/>
          </a:xfrm>
        </p:spPr>
        <p:txBody>
          <a:bodyPr>
            <a:normAutofit fontScale="55000" lnSpcReduction="20000"/>
          </a:bodyPr>
          <a:lstStyle/>
          <a:p>
            <a:pPr>
              <a:buFont typeface="Wingdings" pitchFamily="2" charset="2"/>
              <a:buChar char="§"/>
            </a:pPr>
            <a:r>
              <a:rPr lang="en-US" sz="4700" b="1" u="sng" dirty="0" smtClean="0"/>
              <a:t>Software Requirements –</a:t>
            </a:r>
          </a:p>
          <a:p>
            <a:pPr>
              <a:buFont typeface="Arial" pitchFamily="34" charset="0"/>
              <a:buChar char="•"/>
            </a:pPr>
            <a:r>
              <a:rPr lang="en-US" sz="4400" b="1" dirty="0" smtClean="0"/>
              <a:t>Server</a:t>
            </a:r>
          </a:p>
          <a:p>
            <a:pPr>
              <a:buNone/>
            </a:pPr>
            <a:r>
              <a:rPr lang="en-US" sz="4000" dirty="0" smtClean="0"/>
              <a:t>   </a:t>
            </a:r>
            <a:r>
              <a:rPr lang="en-US" sz="4000" dirty="0" smtClean="0">
                <a:solidFill>
                  <a:srgbClr val="00B050"/>
                </a:solidFill>
              </a:rPr>
              <a:t>Backend Framework  </a:t>
            </a:r>
            <a:r>
              <a:rPr lang="en-US" sz="4000" dirty="0" smtClean="0"/>
              <a:t>: Node JS 0.10 or higher installed.</a:t>
            </a:r>
          </a:p>
          <a:p>
            <a:pPr>
              <a:buNone/>
            </a:pPr>
            <a:r>
              <a:rPr lang="en-US" sz="4000" dirty="0" smtClean="0">
                <a:solidFill>
                  <a:srgbClr val="00B050"/>
                </a:solidFill>
              </a:rPr>
              <a:t>   Database                         </a:t>
            </a:r>
            <a:r>
              <a:rPr lang="en-US" sz="4000" dirty="0" smtClean="0"/>
              <a:t>: Mongo DB 3.2 or higher.</a:t>
            </a:r>
          </a:p>
          <a:p>
            <a:pPr>
              <a:buNone/>
            </a:pPr>
            <a:r>
              <a:rPr lang="en-US" sz="4000" dirty="0" smtClean="0"/>
              <a:t>   </a:t>
            </a:r>
            <a:r>
              <a:rPr lang="en-US" sz="4000" dirty="0" smtClean="0">
                <a:solidFill>
                  <a:srgbClr val="00B050"/>
                </a:solidFill>
              </a:rPr>
              <a:t>Operating Systems</a:t>
            </a:r>
            <a:r>
              <a:rPr lang="en-US" sz="4000" dirty="0" smtClean="0"/>
              <a:t>     : Linux ( Kernel v3.10 or higher ), </a:t>
            </a:r>
          </a:p>
          <a:p>
            <a:pPr>
              <a:buNone/>
            </a:pPr>
            <a:r>
              <a:rPr lang="en-US" sz="4000" dirty="0" smtClean="0"/>
              <a:t>                                                  </a:t>
            </a:r>
            <a:r>
              <a:rPr lang="en-US" sz="4000" dirty="0" err="1" smtClean="0"/>
              <a:t>MacOS</a:t>
            </a:r>
            <a:r>
              <a:rPr lang="en-US" sz="4000" dirty="0" smtClean="0"/>
              <a:t> 10.7 or higher,</a:t>
            </a:r>
          </a:p>
          <a:p>
            <a:pPr>
              <a:buNone/>
            </a:pPr>
            <a:r>
              <a:rPr lang="en-US" sz="4000" dirty="0" smtClean="0"/>
              <a:t>                                                  Windows 7 (or Later) and Windows Server 2008 or later.</a:t>
            </a:r>
          </a:p>
          <a:p>
            <a:pPr>
              <a:buFont typeface="Arial" pitchFamily="34" charset="0"/>
              <a:buChar char="•"/>
            </a:pPr>
            <a:r>
              <a:rPr lang="en-US" sz="4400" b="1" dirty="0" smtClean="0"/>
              <a:t>Web App Client </a:t>
            </a:r>
          </a:p>
          <a:p>
            <a:pPr>
              <a:buNone/>
            </a:pPr>
            <a:r>
              <a:rPr lang="en-US" sz="4000" dirty="0" smtClean="0"/>
              <a:t>    </a:t>
            </a:r>
            <a:r>
              <a:rPr lang="en-US" sz="4000" dirty="0" smtClean="0">
                <a:solidFill>
                  <a:srgbClr val="00B050"/>
                </a:solidFill>
              </a:rPr>
              <a:t>Browser                           </a:t>
            </a:r>
            <a:r>
              <a:rPr lang="en-US" sz="4000" dirty="0" smtClean="0"/>
              <a:t>: Chrome v51 or above ,</a:t>
            </a:r>
          </a:p>
          <a:p>
            <a:pPr>
              <a:buNone/>
            </a:pPr>
            <a:r>
              <a:rPr lang="en-US" sz="4000" dirty="0" smtClean="0"/>
              <a:t>                                                  Firefox 54 or above ,</a:t>
            </a:r>
          </a:p>
          <a:p>
            <a:pPr>
              <a:buNone/>
            </a:pPr>
            <a:r>
              <a:rPr lang="en-US" sz="4000" dirty="0" smtClean="0"/>
              <a:t>                                                  Edge 14 or above ,</a:t>
            </a:r>
          </a:p>
          <a:p>
            <a:pPr>
              <a:buNone/>
            </a:pPr>
            <a:r>
              <a:rPr lang="en-US" sz="4000" dirty="0" smtClean="0"/>
              <a:t>                                                  Safari 10 or above.</a:t>
            </a:r>
          </a:p>
          <a:p>
            <a:pPr>
              <a:buFont typeface="Arial" pitchFamily="34" charset="0"/>
              <a:buChar char="•"/>
            </a:pPr>
            <a:endParaRPr lang="en-US" dirty="0" smtClean="0"/>
          </a:p>
          <a:p>
            <a:pPr>
              <a:buNone/>
            </a:pPr>
            <a:r>
              <a:rPr lang="en-US" sz="2800" b="1" dirty="0" smtClean="0"/>
              <a:t> </a:t>
            </a:r>
            <a:endParaRPr lang="en-US" sz="2800" dirty="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21471" y="240030"/>
            <a:ext cx="10018713" cy="571499"/>
          </a:xfrm>
        </p:spPr>
        <p:txBody>
          <a:bodyPr>
            <a:noAutofit/>
          </a:bodyPr>
          <a:lstStyle/>
          <a:p>
            <a:r>
              <a:rPr lang="en-US" b="1" u="sng" dirty="0" smtClean="0">
                <a:latin typeface="+mn-lt"/>
              </a:rPr>
              <a:t>HARDWARE &amp; SOFTWARE SPECIFICATIONS</a:t>
            </a:r>
            <a:endParaRPr lang="en-US" b="1" u="sng" dirty="0">
              <a:latin typeface="+mn-lt"/>
            </a:endParaRPr>
          </a:p>
        </p:txBody>
      </p:sp>
      <p:sp>
        <p:nvSpPr>
          <p:cNvPr id="3" name="Content Placeholder 2"/>
          <p:cNvSpPr>
            <a:spLocks noGrp="1"/>
          </p:cNvSpPr>
          <p:nvPr>
            <p:ph idx="1"/>
          </p:nvPr>
        </p:nvSpPr>
        <p:spPr>
          <a:xfrm>
            <a:off x="1484310" y="857250"/>
            <a:ext cx="10494330" cy="5612129"/>
          </a:xfrm>
        </p:spPr>
        <p:txBody>
          <a:bodyPr>
            <a:normAutofit lnSpcReduction="10000"/>
          </a:bodyPr>
          <a:lstStyle/>
          <a:p>
            <a:pPr>
              <a:buFont typeface="Wingdings" pitchFamily="2" charset="2"/>
              <a:buChar char="§"/>
            </a:pPr>
            <a:r>
              <a:rPr lang="en-US" sz="2600" b="1" u="sng" dirty="0" smtClean="0"/>
              <a:t>Hardware Requirements –</a:t>
            </a:r>
          </a:p>
          <a:p>
            <a:pPr>
              <a:buFont typeface="Arial" pitchFamily="34" charset="0"/>
              <a:buChar char="•"/>
            </a:pPr>
            <a:r>
              <a:rPr lang="en-US" b="1" dirty="0" smtClean="0"/>
              <a:t>Server</a:t>
            </a:r>
          </a:p>
          <a:p>
            <a:pPr>
              <a:buNone/>
            </a:pPr>
            <a:r>
              <a:rPr lang="en-US" sz="2800" dirty="0" smtClean="0"/>
              <a:t>  </a:t>
            </a:r>
            <a:r>
              <a:rPr lang="en-US" sz="2200" dirty="0" smtClean="0">
                <a:solidFill>
                  <a:srgbClr val="00B050"/>
                </a:solidFill>
              </a:rPr>
              <a:t>HDD</a:t>
            </a:r>
            <a:r>
              <a:rPr lang="en-US" sz="2200" dirty="0" smtClean="0"/>
              <a:t>                               : 1.5 GB or more </a:t>
            </a:r>
          </a:p>
          <a:p>
            <a:pPr>
              <a:buNone/>
            </a:pPr>
            <a:r>
              <a:rPr lang="en-US" sz="2200" dirty="0" smtClean="0"/>
              <a:t>  </a:t>
            </a:r>
            <a:r>
              <a:rPr lang="en-US" sz="2200" dirty="0" smtClean="0">
                <a:solidFill>
                  <a:srgbClr val="00B050"/>
                </a:solidFill>
              </a:rPr>
              <a:t>RAM                              </a:t>
            </a:r>
            <a:r>
              <a:rPr lang="en-US" sz="2200" dirty="0" smtClean="0"/>
              <a:t> : 1.5 GB or more </a:t>
            </a:r>
          </a:p>
          <a:p>
            <a:pPr>
              <a:buNone/>
            </a:pPr>
            <a:r>
              <a:rPr lang="en-US" sz="2200" dirty="0" smtClean="0"/>
              <a:t>  </a:t>
            </a:r>
            <a:r>
              <a:rPr lang="en-US" sz="2200" dirty="0" smtClean="0">
                <a:solidFill>
                  <a:srgbClr val="00B050"/>
                </a:solidFill>
              </a:rPr>
              <a:t>Processor                 </a:t>
            </a:r>
            <a:r>
              <a:rPr lang="en-US" sz="2200" dirty="0" smtClean="0"/>
              <a:t>    : 1 GHz or more powerful processor </a:t>
            </a:r>
          </a:p>
          <a:p>
            <a:pPr>
              <a:buFont typeface="Arial" pitchFamily="34" charset="0"/>
              <a:buChar char="•"/>
            </a:pPr>
            <a:r>
              <a:rPr lang="en-US" b="1" dirty="0" smtClean="0"/>
              <a:t>Web App Client </a:t>
            </a:r>
          </a:p>
          <a:p>
            <a:pPr>
              <a:buNone/>
            </a:pPr>
            <a:r>
              <a:rPr lang="en-US" dirty="0" smtClean="0"/>
              <a:t>  </a:t>
            </a:r>
            <a:r>
              <a:rPr lang="en-US" sz="2200" dirty="0" smtClean="0">
                <a:solidFill>
                  <a:srgbClr val="00B050"/>
                </a:solidFill>
              </a:rPr>
              <a:t>Processor</a:t>
            </a:r>
            <a:r>
              <a:rPr lang="en-US" sz="2200" dirty="0" smtClean="0"/>
              <a:t>                     : Intel Pentium 4 processor or later that's SSE2 capable </a:t>
            </a:r>
          </a:p>
          <a:p>
            <a:pPr>
              <a:buNone/>
            </a:pPr>
            <a:r>
              <a:rPr lang="en-US" sz="2200" dirty="0" smtClean="0"/>
              <a:t>  </a:t>
            </a:r>
            <a:r>
              <a:rPr lang="en-US" sz="2200" dirty="0" smtClean="0">
                <a:solidFill>
                  <a:srgbClr val="00B050"/>
                </a:solidFill>
              </a:rPr>
              <a:t>RAM ( for Browser ) </a:t>
            </a:r>
            <a:r>
              <a:rPr lang="en-US" sz="2200" dirty="0" smtClean="0"/>
              <a:t>: 128 MB </a:t>
            </a:r>
          </a:p>
          <a:p>
            <a:pPr>
              <a:buNone/>
            </a:pPr>
            <a:r>
              <a:rPr lang="en-US" sz="2200" dirty="0" smtClean="0"/>
              <a:t>  </a:t>
            </a:r>
            <a:r>
              <a:rPr lang="en-US" sz="2200" dirty="0" smtClean="0">
                <a:solidFill>
                  <a:srgbClr val="00B050"/>
                </a:solidFill>
              </a:rPr>
              <a:t>HDD ( for Browser ) </a:t>
            </a:r>
            <a:r>
              <a:rPr lang="en-US" sz="2200" dirty="0" smtClean="0"/>
              <a:t>: 100 MB</a:t>
            </a:r>
          </a:p>
          <a:p>
            <a:pPr>
              <a:buFont typeface="Arial" pitchFamily="34" charset="0"/>
              <a:buChar char="•"/>
            </a:pPr>
            <a:endParaRPr lang="en-US" dirty="0" smtClean="0"/>
          </a:p>
          <a:p>
            <a:pPr>
              <a:buNone/>
            </a:pPr>
            <a:r>
              <a:rPr lang="en-US" sz="2800" b="1" dirty="0" smtClean="0"/>
              <a:t> </a:t>
            </a:r>
            <a:endParaRPr lang="en-US" sz="2800" dirty="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21471" y="0"/>
            <a:ext cx="10018713" cy="845819"/>
          </a:xfrm>
        </p:spPr>
        <p:txBody>
          <a:bodyPr>
            <a:normAutofit/>
          </a:bodyPr>
          <a:lstStyle/>
          <a:p>
            <a:r>
              <a:rPr lang="en-US" b="1" u="sng" dirty="0" smtClean="0">
                <a:latin typeface="+mn-lt"/>
              </a:rPr>
              <a:t>MODULES</a:t>
            </a:r>
            <a:endParaRPr lang="en-US" b="1" u="sng" dirty="0">
              <a:latin typeface="+mn-lt"/>
            </a:endParaRPr>
          </a:p>
        </p:txBody>
      </p:sp>
      <p:sp>
        <p:nvSpPr>
          <p:cNvPr id="3" name="Content Placeholder 2"/>
          <p:cNvSpPr>
            <a:spLocks noGrp="1"/>
          </p:cNvSpPr>
          <p:nvPr>
            <p:ph idx="1"/>
          </p:nvPr>
        </p:nvSpPr>
        <p:spPr>
          <a:xfrm>
            <a:off x="1484310" y="1268730"/>
            <a:ext cx="10018713" cy="5337810"/>
          </a:xfrm>
        </p:spPr>
        <p:txBody>
          <a:bodyPr>
            <a:normAutofit/>
          </a:bodyPr>
          <a:lstStyle/>
          <a:p>
            <a:pPr marL="457200" indent="-457200">
              <a:buNone/>
            </a:pPr>
            <a:endParaRPr lang="en-US" dirty="0" smtClean="0"/>
          </a:p>
          <a:p>
            <a:pPr marL="457200" indent="-457200">
              <a:buNone/>
            </a:pPr>
            <a:endParaRPr lang="en-US" dirty="0" smtClean="0"/>
          </a:p>
          <a:p>
            <a:pPr marL="457200" indent="-457200">
              <a:buNone/>
            </a:pPr>
            <a:endParaRPr lang="en-US" dirty="0" smtClean="0"/>
          </a:p>
          <a:p>
            <a:pPr marL="457200" indent="-457200">
              <a:buNone/>
            </a:pPr>
            <a:endParaRPr lang="en-US" dirty="0" smtClean="0"/>
          </a:p>
          <a:p>
            <a:pPr marL="457200" indent="-457200">
              <a:buNone/>
            </a:pPr>
            <a:endParaRPr lang="en-US" dirty="0" smtClean="0"/>
          </a:p>
          <a:p>
            <a:pPr marL="457200" indent="-457200">
              <a:buNone/>
            </a:pPr>
            <a:endParaRPr lang="en-US" dirty="0" smtClean="0"/>
          </a:p>
          <a:p>
            <a:pPr marL="457200" indent="-457200">
              <a:buNone/>
            </a:pPr>
            <a:endParaRPr lang="en-US" dirty="0" smtClean="0"/>
          </a:p>
          <a:p>
            <a:pPr marL="457200" indent="-457200">
              <a:buNone/>
            </a:pPr>
            <a:endParaRPr lang="en-US" dirty="0" smtClean="0"/>
          </a:p>
          <a:p>
            <a:pPr marL="457200" indent="-457200">
              <a:buNone/>
            </a:pPr>
            <a:endParaRPr lang="en-US" dirty="0" smtClean="0"/>
          </a:p>
          <a:p>
            <a:pPr marL="457200" indent="-457200">
              <a:buNone/>
            </a:pPr>
            <a:endParaRPr lang="en-US" dirty="0" smtClean="0"/>
          </a:p>
          <a:p>
            <a:pPr marL="457200" indent="-457200">
              <a:buNone/>
            </a:pPr>
            <a:endParaRPr lang="en-US" dirty="0" smtClean="0"/>
          </a:p>
          <a:p>
            <a:pPr marL="457200" indent="-457200">
              <a:buNone/>
            </a:pPr>
            <a:endParaRPr lang="en-US" dirty="0" smtClean="0"/>
          </a:p>
        </p:txBody>
      </p:sp>
      <p:sp>
        <p:nvSpPr>
          <p:cNvPr id="4" name="Right Arrow 3"/>
          <p:cNvSpPr/>
          <p:nvPr/>
        </p:nvSpPr>
        <p:spPr>
          <a:xfrm>
            <a:off x="2560320" y="1005840"/>
            <a:ext cx="4423410" cy="765810"/>
          </a:xfrm>
          <a:prstGeom prst="rightArrow">
            <a:avLst/>
          </a:prstGeom>
        </p:spPr>
        <p:style>
          <a:lnRef idx="1">
            <a:schemeClr val="accent5"/>
          </a:lnRef>
          <a:fillRef idx="3">
            <a:schemeClr val="accent5"/>
          </a:fillRef>
          <a:effectRef idx="2">
            <a:schemeClr val="accent5"/>
          </a:effectRef>
          <a:fontRef idx="minor">
            <a:schemeClr val="lt1"/>
          </a:fontRef>
        </p:style>
        <p:txBody>
          <a:bodyPr rtlCol="0" anchor="ctr"/>
          <a:lstStyle/>
          <a:p>
            <a:pPr marL="457200" indent="-457200"/>
            <a:r>
              <a:rPr lang="en-US" b="1" u="sng" dirty="0" smtClean="0"/>
              <a:t>Authentication (Login &amp; Sign Up).</a:t>
            </a:r>
          </a:p>
        </p:txBody>
      </p:sp>
      <p:sp>
        <p:nvSpPr>
          <p:cNvPr id="5" name="Right Arrow 4"/>
          <p:cNvSpPr/>
          <p:nvPr/>
        </p:nvSpPr>
        <p:spPr>
          <a:xfrm>
            <a:off x="2564130" y="1661160"/>
            <a:ext cx="2682240" cy="765810"/>
          </a:xfrm>
          <a:prstGeom prst="rightArrow">
            <a:avLst/>
          </a:prstGeom>
        </p:spPr>
        <p:style>
          <a:lnRef idx="1">
            <a:schemeClr val="accent5"/>
          </a:lnRef>
          <a:fillRef idx="3">
            <a:schemeClr val="accent5"/>
          </a:fillRef>
          <a:effectRef idx="2">
            <a:schemeClr val="accent5"/>
          </a:effectRef>
          <a:fontRef idx="minor">
            <a:schemeClr val="lt1"/>
          </a:fontRef>
        </p:style>
        <p:txBody>
          <a:bodyPr rtlCol="0" anchor="ctr"/>
          <a:lstStyle/>
          <a:p>
            <a:pPr marL="457200" indent="-457200">
              <a:buNone/>
            </a:pPr>
            <a:r>
              <a:rPr lang="en-US" b="1" u="sng" dirty="0" smtClean="0"/>
              <a:t>Admin Dashboard.</a:t>
            </a:r>
          </a:p>
        </p:txBody>
      </p:sp>
      <p:sp>
        <p:nvSpPr>
          <p:cNvPr id="6" name="Right Arrow 5"/>
          <p:cNvSpPr/>
          <p:nvPr/>
        </p:nvSpPr>
        <p:spPr>
          <a:xfrm>
            <a:off x="2533650" y="2327910"/>
            <a:ext cx="2335530" cy="765810"/>
          </a:xfrm>
          <a:prstGeom prst="rightArrow">
            <a:avLst/>
          </a:prstGeom>
        </p:spPr>
        <p:style>
          <a:lnRef idx="1">
            <a:schemeClr val="accent5"/>
          </a:lnRef>
          <a:fillRef idx="3">
            <a:schemeClr val="accent5"/>
          </a:fillRef>
          <a:effectRef idx="2">
            <a:schemeClr val="accent5"/>
          </a:effectRef>
          <a:fontRef idx="minor">
            <a:schemeClr val="lt1"/>
          </a:fontRef>
        </p:style>
        <p:txBody>
          <a:bodyPr rtlCol="0" anchor="ctr"/>
          <a:lstStyle/>
          <a:p>
            <a:pPr marL="457200" indent="-457200">
              <a:buNone/>
            </a:pPr>
            <a:r>
              <a:rPr lang="en-US" b="1" u="sng" dirty="0" smtClean="0"/>
              <a:t>User Dashboard.</a:t>
            </a:r>
          </a:p>
        </p:txBody>
      </p:sp>
      <p:sp>
        <p:nvSpPr>
          <p:cNvPr id="7" name="Right Arrow 6"/>
          <p:cNvSpPr/>
          <p:nvPr/>
        </p:nvSpPr>
        <p:spPr>
          <a:xfrm>
            <a:off x="2548890" y="2994660"/>
            <a:ext cx="1805940" cy="765810"/>
          </a:xfrm>
          <a:prstGeom prst="rightArrow">
            <a:avLst/>
          </a:prstGeom>
        </p:spPr>
        <p:style>
          <a:lnRef idx="1">
            <a:schemeClr val="accent5"/>
          </a:lnRef>
          <a:fillRef idx="3">
            <a:schemeClr val="accent5"/>
          </a:fillRef>
          <a:effectRef idx="2">
            <a:schemeClr val="accent5"/>
          </a:effectRef>
          <a:fontRef idx="minor">
            <a:schemeClr val="lt1"/>
          </a:fontRef>
        </p:style>
        <p:txBody>
          <a:bodyPr rtlCol="0" anchor="ctr"/>
          <a:lstStyle/>
          <a:p>
            <a:pPr marL="457200" indent="-457200">
              <a:buNone/>
            </a:pPr>
            <a:r>
              <a:rPr lang="en-US" b="1" u="sng" dirty="0" smtClean="0"/>
              <a:t>Chatting.</a:t>
            </a:r>
          </a:p>
        </p:txBody>
      </p:sp>
      <p:sp>
        <p:nvSpPr>
          <p:cNvPr id="8" name="Right Arrow 7"/>
          <p:cNvSpPr/>
          <p:nvPr/>
        </p:nvSpPr>
        <p:spPr>
          <a:xfrm>
            <a:off x="2514600" y="3634740"/>
            <a:ext cx="2335530" cy="765810"/>
          </a:xfrm>
          <a:prstGeom prst="rightArrow">
            <a:avLst/>
          </a:prstGeom>
        </p:spPr>
        <p:style>
          <a:lnRef idx="1">
            <a:schemeClr val="accent5"/>
          </a:lnRef>
          <a:fillRef idx="3">
            <a:schemeClr val="accent5"/>
          </a:fillRef>
          <a:effectRef idx="2">
            <a:schemeClr val="accent5"/>
          </a:effectRef>
          <a:fontRef idx="minor">
            <a:schemeClr val="lt1"/>
          </a:fontRef>
        </p:style>
        <p:txBody>
          <a:bodyPr rtlCol="0" anchor="ctr"/>
          <a:lstStyle/>
          <a:p>
            <a:pPr marL="457200" indent="-457200">
              <a:buNone/>
            </a:pPr>
            <a:r>
              <a:rPr lang="en-US" b="1" u="sng" dirty="0" smtClean="0"/>
              <a:t>File Sharing.</a:t>
            </a:r>
          </a:p>
        </p:txBody>
      </p:sp>
      <p:sp>
        <p:nvSpPr>
          <p:cNvPr id="9" name="Right Arrow 8"/>
          <p:cNvSpPr/>
          <p:nvPr/>
        </p:nvSpPr>
        <p:spPr>
          <a:xfrm>
            <a:off x="2510790" y="4293870"/>
            <a:ext cx="2682240" cy="765810"/>
          </a:xfrm>
          <a:prstGeom prst="rightArrow">
            <a:avLst/>
          </a:prstGeom>
        </p:spPr>
        <p:style>
          <a:lnRef idx="1">
            <a:schemeClr val="accent5"/>
          </a:lnRef>
          <a:fillRef idx="3">
            <a:schemeClr val="accent5"/>
          </a:fillRef>
          <a:effectRef idx="2">
            <a:schemeClr val="accent5"/>
          </a:effectRef>
          <a:fontRef idx="minor">
            <a:schemeClr val="lt1"/>
          </a:fontRef>
        </p:style>
        <p:txBody>
          <a:bodyPr rtlCol="0" anchor="ctr"/>
          <a:lstStyle/>
          <a:p>
            <a:pPr marL="457200" indent="-457200">
              <a:buNone/>
            </a:pPr>
            <a:r>
              <a:rPr lang="en-US" b="1" u="sng" dirty="0" smtClean="0"/>
              <a:t>Team Management.</a:t>
            </a:r>
          </a:p>
        </p:txBody>
      </p:sp>
      <p:sp>
        <p:nvSpPr>
          <p:cNvPr id="10" name="Right Arrow 9"/>
          <p:cNvSpPr/>
          <p:nvPr/>
        </p:nvSpPr>
        <p:spPr>
          <a:xfrm>
            <a:off x="2529840" y="4987290"/>
            <a:ext cx="1805940" cy="765810"/>
          </a:xfrm>
          <a:prstGeom prst="rightArrow">
            <a:avLst/>
          </a:prstGeom>
        </p:spPr>
        <p:style>
          <a:lnRef idx="1">
            <a:schemeClr val="accent5"/>
          </a:lnRef>
          <a:fillRef idx="3">
            <a:schemeClr val="accent5"/>
          </a:fillRef>
          <a:effectRef idx="2">
            <a:schemeClr val="accent5"/>
          </a:effectRef>
          <a:fontRef idx="minor">
            <a:schemeClr val="lt1"/>
          </a:fontRef>
        </p:style>
        <p:txBody>
          <a:bodyPr rtlCol="0" anchor="ctr"/>
          <a:lstStyle/>
          <a:p>
            <a:pPr marL="457200" indent="-457200">
              <a:buNone/>
            </a:pPr>
            <a:r>
              <a:rPr lang="en-US" b="1" u="sng" dirty="0" smtClean="0"/>
              <a:t>Data Store.</a:t>
            </a:r>
          </a:p>
        </p:txBody>
      </p:sp>
      <p:sp>
        <p:nvSpPr>
          <p:cNvPr id="11" name="Right Arrow 10"/>
          <p:cNvSpPr/>
          <p:nvPr/>
        </p:nvSpPr>
        <p:spPr>
          <a:xfrm>
            <a:off x="2541270" y="5627370"/>
            <a:ext cx="2335530" cy="765810"/>
          </a:xfrm>
          <a:prstGeom prst="rightArrow">
            <a:avLst/>
          </a:prstGeom>
        </p:spPr>
        <p:style>
          <a:lnRef idx="1">
            <a:schemeClr val="accent5"/>
          </a:lnRef>
          <a:fillRef idx="3">
            <a:schemeClr val="accent5"/>
          </a:fillRef>
          <a:effectRef idx="2">
            <a:schemeClr val="accent5"/>
          </a:effectRef>
          <a:fontRef idx="minor">
            <a:schemeClr val="lt1"/>
          </a:fontRef>
        </p:style>
        <p:txBody>
          <a:bodyPr rtlCol="0" anchor="ctr"/>
          <a:lstStyle/>
          <a:p>
            <a:pPr marL="457200" indent="-457200">
              <a:buNone/>
            </a:pPr>
            <a:r>
              <a:rPr lang="en-US" b="1" u="sng" dirty="0" smtClean="0"/>
              <a:t>Project Report.</a:t>
            </a:r>
            <a:endParaRPr lang="en-US" b="1" u="sng" dirty="0"/>
          </a:p>
        </p:txBody>
      </p:sp>
      <p:pic>
        <p:nvPicPr>
          <p:cNvPr id="12" name="Picture 11" descr="modules.png"/>
          <p:cNvPicPr>
            <a:picLocks noChangeAspect="1"/>
          </p:cNvPicPr>
          <p:nvPr/>
        </p:nvPicPr>
        <p:blipFill>
          <a:blip r:embed="rId2"/>
          <a:stretch>
            <a:fillRect/>
          </a:stretch>
        </p:blipFill>
        <p:spPr>
          <a:xfrm>
            <a:off x="7751444" y="1760220"/>
            <a:ext cx="3644265" cy="3874770"/>
          </a:xfrm>
          <a:prstGeom prst="rect">
            <a:avLst/>
          </a:prstGeom>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4311" y="217171"/>
            <a:ext cx="10018713" cy="708660"/>
          </a:xfrm>
        </p:spPr>
        <p:txBody>
          <a:bodyPr>
            <a:normAutofit/>
          </a:bodyPr>
          <a:lstStyle/>
          <a:p>
            <a:r>
              <a:rPr lang="en-US" b="1" dirty="0" smtClean="0">
                <a:latin typeface="+mn-lt"/>
              </a:rPr>
              <a:t>           </a:t>
            </a:r>
            <a:r>
              <a:rPr lang="en-US" b="1" u="sng" dirty="0" smtClean="0">
                <a:latin typeface="+mn-lt"/>
              </a:rPr>
              <a:t>TECHNOLOGY USED</a:t>
            </a:r>
            <a:endParaRPr lang="en-US" b="1" u="sng" dirty="0">
              <a:latin typeface="+mn-lt"/>
            </a:endParaRPr>
          </a:p>
        </p:txBody>
      </p:sp>
      <p:sp>
        <p:nvSpPr>
          <p:cNvPr id="3" name="Content Placeholder 2"/>
          <p:cNvSpPr>
            <a:spLocks noGrp="1"/>
          </p:cNvSpPr>
          <p:nvPr>
            <p:ph idx="1"/>
          </p:nvPr>
        </p:nvSpPr>
        <p:spPr/>
        <p:txBody>
          <a:bodyPr/>
          <a:lstStyle/>
          <a:p>
            <a:endParaRPr lang="en-US" dirty="0" smtClean="0"/>
          </a:p>
          <a:p>
            <a:pPr>
              <a:buNone/>
            </a:pPr>
            <a:endParaRPr lang="en-US" dirty="0"/>
          </a:p>
        </p:txBody>
      </p:sp>
      <p:pic>
        <p:nvPicPr>
          <p:cNvPr id="4" name="Picture 3" descr="mongo.png"/>
          <p:cNvPicPr>
            <a:picLocks noChangeAspect="1"/>
          </p:cNvPicPr>
          <p:nvPr/>
        </p:nvPicPr>
        <p:blipFill>
          <a:blip r:embed="rId2"/>
          <a:srcRect t="32530" b="33199"/>
          <a:stretch>
            <a:fillRect/>
          </a:stretch>
        </p:blipFill>
        <p:spPr>
          <a:xfrm>
            <a:off x="2349817" y="1085850"/>
            <a:ext cx="2827973" cy="1920240"/>
          </a:xfrm>
          <a:prstGeom prst="rect">
            <a:avLst/>
          </a:prstGeom>
        </p:spPr>
      </p:pic>
      <p:pic>
        <p:nvPicPr>
          <p:cNvPr id="5" name="Picture 4" descr="express.jpg"/>
          <p:cNvPicPr>
            <a:picLocks noChangeAspect="1"/>
          </p:cNvPicPr>
          <p:nvPr/>
        </p:nvPicPr>
        <p:blipFill>
          <a:blip r:embed="rId3"/>
          <a:stretch>
            <a:fillRect/>
          </a:stretch>
        </p:blipFill>
        <p:spPr>
          <a:xfrm>
            <a:off x="8916352" y="1108710"/>
            <a:ext cx="2886075" cy="1851660"/>
          </a:xfrm>
          <a:prstGeom prst="rect">
            <a:avLst/>
          </a:prstGeom>
        </p:spPr>
      </p:pic>
      <p:pic>
        <p:nvPicPr>
          <p:cNvPr id="6" name="Picture 5" descr="angular.png"/>
          <p:cNvPicPr>
            <a:picLocks noChangeAspect="1"/>
          </p:cNvPicPr>
          <p:nvPr/>
        </p:nvPicPr>
        <p:blipFill>
          <a:blip r:embed="rId4"/>
          <a:srcRect t="34533" b="39867"/>
          <a:stretch>
            <a:fillRect/>
          </a:stretch>
        </p:blipFill>
        <p:spPr>
          <a:xfrm>
            <a:off x="2388871" y="4583430"/>
            <a:ext cx="2834639" cy="1851660"/>
          </a:xfrm>
          <a:prstGeom prst="rect">
            <a:avLst/>
          </a:prstGeom>
        </p:spPr>
      </p:pic>
      <p:pic>
        <p:nvPicPr>
          <p:cNvPr id="7" name="Picture 6" descr="node.png"/>
          <p:cNvPicPr>
            <a:picLocks noChangeAspect="1"/>
          </p:cNvPicPr>
          <p:nvPr/>
        </p:nvPicPr>
        <p:blipFill>
          <a:blip r:embed="rId5"/>
          <a:stretch>
            <a:fillRect/>
          </a:stretch>
        </p:blipFill>
        <p:spPr>
          <a:xfrm>
            <a:off x="8881111" y="4537710"/>
            <a:ext cx="2891789" cy="1977390"/>
          </a:xfrm>
          <a:prstGeom prst="rect">
            <a:avLst/>
          </a:prstGeom>
        </p:spPr>
      </p:pic>
      <p:sp>
        <p:nvSpPr>
          <p:cNvPr id="12" name="Bent-Up Arrow 11"/>
          <p:cNvSpPr/>
          <p:nvPr/>
        </p:nvSpPr>
        <p:spPr>
          <a:xfrm>
            <a:off x="8355330" y="2937510"/>
            <a:ext cx="1805940" cy="685800"/>
          </a:xfrm>
          <a:prstGeom prst="ben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5" name="Bent-Up Arrow 14"/>
          <p:cNvSpPr/>
          <p:nvPr/>
        </p:nvSpPr>
        <p:spPr>
          <a:xfrm flipH="1">
            <a:off x="3840480" y="2971800"/>
            <a:ext cx="1851660" cy="651510"/>
          </a:xfrm>
          <a:prstGeom prst="bentUpArrow">
            <a:avLst>
              <a:gd name="adj1" fmla="val 25000"/>
              <a:gd name="adj2" fmla="val 25000"/>
              <a:gd name="adj3" fmla="val 23630"/>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6" name="Bent-Up Arrow 15"/>
          <p:cNvSpPr/>
          <p:nvPr/>
        </p:nvSpPr>
        <p:spPr>
          <a:xfrm flipH="1" flipV="1">
            <a:off x="3832860" y="3901440"/>
            <a:ext cx="1870710" cy="659130"/>
          </a:xfrm>
          <a:prstGeom prst="bentUpArrow">
            <a:avLst>
              <a:gd name="adj1" fmla="val 25000"/>
              <a:gd name="adj2" fmla="val 25000"/>
              <a:gd name="adj3" fmla="val 23630"/>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7" name="Bent-Up Arrow 16"/>
          <p:cNvSpPr/>
          <p:nvPr/>
        </p:nvSpPr>
        <p:spPr>
          <a:xfrm flipV="1">
            <a:off x="8343900" y="3787140"/>
            <a:ext cx="1821180" cy="739140"/>
          </a:xfrm>
          <a:prstGeom prst="ben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8" name="Flowchart: Alternate Process 17"/>
          <p:cNvSpPr/>
          <p:nvPr/>
        </p:nvSpPr>
        <p:spPr>
          <a:xfrm>
            <a:off x="5692140" y="3063240"/>
            <a:ext cx="2651760" cy="1257300"/>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mean.jpg"/>
          <p:cNvPicPr>
            <a:picLocks noChangeAspect="1"/>
          </p:cNvPicPr>
          <p:nvPr/>
        </p:nvPicPr>
        <p:blipFill>
          <a:blip r:embed="rId6"/>
          <a:srcRect l="10000" t="13662" r="10563" b="17042"/>
          <a:stretch>
            <a:fillRect/>
          </a:stretch>
        </p:blipFill>
        <p:spPr>
          <a:xfrm>
            <a:off x="5760720" y="3211830"/>
            <a:ext cx="2503170" cy="937260"/>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heckerboard(across)">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8" presetClass="entr" presetSubtype="16"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amond(in)">
                                      <p:cBhvr>
                                        <p:cTn id="12" dur="20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1000" fill="hold"/>
                                        <p:tgtEl>
                                          <p:spTgt spid="6"/>
                                        </p:tgtEl>
                                        <p:attrNameLst>
                                          <p:attrName>ppt_x</p:attrName>
                                        </p:attrNameLst>
                                      </p:cBhvr>
                                      <p:tavLst>
                                        <p:tav tm="0">
                                          <p:val>
                                            <p:strVal val="#ppt_x"/>
                                          </p:val>
                                        </p:tav>
                                        <p:tav tm="100000">
                                          <p:val>
                                            <p:strVal val="#ppt_x"/>
                                          </p:val>
                                        </p:tav>
                                      </p:tavLst>
                                    </p:anim>
                                    <p:anim calcmode="lin" valueType="num">
                                      <p:cBhvr additive="base">
                                        <p:cTn id="18" dur="10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4" presetClass="entr" presetSubtype="16"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box(in)">
                                      <p:cBhvr>
                                        <p:cTn id="2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p:cNvSpPr txBox="1"/>
          <p:nvPr/>
        </p:nvSpPr>
        <p:spPr>
          <a:xfrm>
            <a:off x="1204687" y="171450"/>
            <a:ext cx="9463314" cy="707886"/>
          </a:xfrm>
          <a:prstGeom prst="rect">
            <a:avLst/>
          </a:prstGeom>
          <a:noFill/>
        </p:spPr>
        <p:txBody>
          <a:bodyPr wrap="square" rtlCol="0">
            <a:spAutoFit/>
          </a:bodyPr>
          <a:lstStyle/>
          <a:p>
            <a:pPr algn="ctr"/>
            <a:r>
              <a:rPr lang="en-US" sz="4000" b="1" u="sng" dirty="0" smtClean="0">
                <a:ln w="3175" cmpd="sng">
                  <a:noFill/>
                </a:ln>
                <a:ea typeface="+mj-ea"/>
                <a:cs typeface="+mj-cs"/>
              </a:rPr>
              <a:t>E-R DIAGRAM</a:t>
            </a:r>
            <a:endParaRPr lang="en-IN" sz="4000" b="1" u="sng" dirty="0">
              <a:ln w="3175" cmpd="sng">
                <a:noFill/>
              </a:ln>
              <a:ea typeface="+mj-ea"/>
              <a:cs typeface="+mj-cs"/>
            </a:endParaRPr>
          </a:p>
        </p:txBody>
      </p:sp>
      <p:grpSp>
        <p:nvGrpSpPr>
          <p:cNvPr id="80" name="Group 79"/>
          <p:cNvGrpSpPr/>
          <p:nvPr/>
        </p:nvGrpSpPr>
        <p:grpSpPr>
          <a:xfrm>
            <a:off x="1165860" y="1097280"/>
            <a:ext cx="11026140" cy="5271068"/>
            <a:chOff x="-3978" y="1016866"/>
            <a:chExt cx="15181800" cy="6100796"/>
          </a:xfrm>
        </p:grpSpPr>
        <p:grpSp>
          <p:nvGrpSpPr>
            <p:cNvPr id="81" name="Group 323"/>
            <p:cNvGrpSpPr/>
            <p:nvPr/>
          </p:nvGrpSpPr>
          <p:grpSpPr>
            <a:xfrm>
              <a:off x="-3978" y="1016866"/>
              <a:ext cx="15181800" cy="6100796"/>
              <a:chOff x="-3978" y="1016866"/>
              <a:chExt cx="15181800" cy="6100796"/>
            </a:xfrm>
          </p:grpSpPr>
          <p:sp>
            <p:nvSpPr>
              <p:cNvPr id="83" name="Rectangle 82"/>
              <p:cNvSpPr/>
              <p:nvPr/>
            </p:nvSpPr>
            <p:spPr>
              <a:xfrm>
                <a:off x="7380242" y="2233749"/>
                <a:ext cx="1816281" cy="509452"/>
              </a:xfrm>
              <a:prstGeom prst="rect">
                <a:avLst/>
              </a:prstGeom>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smtClean="0"/>
                  <a:t>Message</a:t>
                </a:r>
                <a:endParaRPr lang="en-IN" sz="1200" dirty="0"/>
              </a:p>
            </p:txBody>
          </p:sp>
          <p:sp>
            <p:nvSpPr>
              <p:cNvPr id="84" name="Rectangle 83"/>
              <p:cNvSpPr/>
              <p:nvPr/>
            </p:nvSpPr>
            <p:spPr>
              <a:xfrm>
                <a:off x="1841591" y="2233749"/>
                <a:ext cx="1816281" cy="509452"/>
              </a:xfrm>
              <a:prstGeom prst="rect">
                <a:avLst/>
              </a:prstGeom>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smtClean="0"/>
                  <a:t>User</a:t>
                </a:r>
                <a:endParaRPr lang="en-IN" sz="1200" dirty="0"/>
              </a:p>
            </p:txBody>
          </p:sp>
          <p:sp>
            <p:nvSpPr>
              <p:cNvPr id="85" name="Rectangle 84"/>
              <p:cNvSpPr/>
              <p:nvPr/>
            </p:nvSpPr>
            <p:spPr>
              <a:xfrm>
                <a:off x="7380242" y="5081452"/>
                <a:ext cx="1816281" cy="50945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smtClean="0"/>
                  <a:t>Project</a:t>
                </a:r>
                <a:endParaRPr lang="en-IN" sz="1200" dirty="0"/>
              </a:p>
            </p:txBody>
          </p:sp>
          <p:sp>
            <p:nvSpPr>
              <p:cNvPr id="86" name="Rectangle 85"/>
              <p:cNvSpPr/>
              <p:nvPr/>
            </p:nvSpPr>
            <p:spPr>
              <a:xfrm>
                <a:off x="1841591" y="5081452"/>
                <a:ext cx="1816281" cy="509452"/>
              </a:xfrm>
              <a:prstGeom prst="rect">
                <a:avLst/>
              </a:prstGeom>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smtClean="0"/>
                  <a:t>Team</a:t>
                </a:r>
                <a:endParaRPr lang="en-IN" sz="1200" dirty="0"/>
              </a:p>
            </p:txBody>
          </p:sp>
          <p:sp>
            <p:nvSpPr>
              <p:cNvPr id="87" name="Oval 86"/>
              <p:cNvSpPr/>
              <p:nvPr/>
            </p:nvSpPr>
            <p:spPr>
              <a:xfrm>
                <a:off x="7716792" y="1016867"/>
                <a:ext cx="1142457" cy="681303"/>
              </a:xfrm>
              <a:prstGeom prst="ellipse">
                <a:avLst/>
              </a:prstGeom>
              <a:solidFill>
                <a:srgbClr val="92D050"/>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50" dirty="0" smtClean="0">
                    <a:solidFill>
                      <a:schemeClr val="accent1">
                        <a:lumMod val="50000"/>
                      </a:schemeClr>
                    </a:solidFill>
                  </a:rPr>
                  <a:t>Team Id</a:t>
                </a:r>
                <a:endParaRPr lang="en-IN" sz="1050" dirty="0">
                  <a:solidFill>
                    <a:schemeClr val="accent1">
                      <a:lumMod val="50000"/>
                    </a:schemeClr>
                  </a:solidFill>
                </a:endParaRPr>
              </a:p>
            </p:txBody>
          </p:sp>
          <p:sp>
            <p:nvSpPr>
              <p:cNvPr id="88" name="Oval 87"/>
              <p:cNvSpPr/>
              <p:nvPr/>
            </p:nvSpPr>
            <p:spPr>
              <a:xfrm>
                <a:off x="2273479" y="1016868"/>
                <a:ext cx="1142457" cy="681303"/>
              </a:xfrm>
              <a:prstGeom prst="ellipse">
                <a:avLst/>
              </a:prstGeom>
              <a:solidFill>
                <a:srgbClr val="92D050"/>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50" dirty="0" smtClean="0">
                    <a:solidFill>
                      <a:schemeClr val="accent1">
                        <a:lumMod val="50000"/>
                      </a:schemeClr>
                    </a:solidFill>
                  </a:rPr>
                  <a:t>User Id</a:t>
                </a:r>
                <a:endParaRPr lang="en-IN" sz="1050" dirty="0">
                  <a:solidFill>
                    <a:schemeClr val="accent1">
                      <a:lumMod val="50000"/>
                    </a:schemeClr>
                  </a:solidFill>
                </a:endParaRPr>
              </a:p>
            </p:txBody>
          </p:sp>
          <p:sp>
            <p:nvSpPr>
              <p:cNvPr id="89" name="Oval 88"/>
              <p:cNvSpPr/>
              <p:nvPr/>
            </p:nvSpPr>
            <p:spPr>
              <a:xfrm>
                <a:off x="3606161" y="1016868"/>
                <a:ext cx="1546625" cy="681303"/>
              </a:xfrm>
              <a:prstGeom prst="ellipse">
                <a:avLst/>
              </a:prstGeom>
              <a:solidFill>
                <a:srgbClr val="92D050"/>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50" dirty="0" smtClean="0">
                    <a:solidFill>
                      <a:schemeClr val="accent1">
                        <a:lumMod val="50000"/>
                      </a:schemeClr>
                    </a:solidFill>
                  </a:rPr>
                  <a:t>Password</a:t>
                </a:r>
                <a:endParaRPr lang="en-IN" sz="1050" dirty="0">
                  <a:solidFill>
                    <a:schemeClr val="accent1">
                      <a:lumMod val="50000"/>
                    </a:schemeClr>
                  </a:solidFill>
                </a:endParaRPr>
              </a:p>
            </p:txBody>
          </p:sp>
          <p:sp>
            <p:nvSpPr>
              <p:cNvPr id="90" name="Oval 89"/>
              <p:cNvSpPr/>
              <p:nvPr/>
            </p:nvSpPr>
            <p:spPr>
              <a:xfrm>
                <a:off x="77834" y="1931267"/>
                <a:ext cx="1254034" cy="681303"/>
              </a:xfrm>
              <a:prstGeom prst="ellipse">
                <a:avLst/>
              </a:prstGeom>
              <a:solidFill>
                <a:srgbClr val="92D050"/>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50" dirty="0" smtClean="0">
                    <a:solidFill>
                      <a:schemeClr val="accent1">
                        <a:lumMod val="50000"/>
                      </a:schemeClr>
                    </a:solidFill>
                  </a:rPr>
                  <a:t>E-mail Id</a:t>
                </a:r>
                <a:endParaRPr lang="en-IN" sz="1050" dirty="0">
                  <a:solidFill>
                    <a:schemeClr val="accent1">
                      <a:lumMod val="50000"/>
                    </a:schemeClr>
                  </a:solidFill>
                </a:endParaRPr>
              </a:p>
            </p:txBody>
          </p:sp>
          <p:sp>
            <p:nvSpPr>
              <p:cNvPr id="91" name="Oval 90"/>
              <p:cNvSpPr/>
              <p:nvPr/>
            </p:nvSpPr>
            <p:spPr>
              <a:xfrm>
                <a:off x="8929760" y="1016867"/>
                <a:ext cx="1513514" cy="681303"/>
              </a:xfrm>
              <a:prstGeom prst="ellipse">
                <a:avLst/>
              </a:prstGeom>
              <a:solidFill>
                <a:srgbClr val="92D050"/>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50" dirty="0" smtClean="0">
                    <a:solidFill>
                      <a:schemeClr val="accent1">
                        <a:lumMod val="50000"/>
                      </a:schemeClr>
                    </a:solidFill>
                  </a:rPr>
                  <a:t>Message ID</a:t>
                </a:r>
                <a:endParaRPr lang="en-IN" sz="1050" dirty="0">
                  <a:solidFill>
                    <a:schemeClr val="accent1">
                      <a:lumMod val="50000"/>
                    </a:schemeClr>
                  </a:solidFill>
                </a:endParaRPr>
              </a:p>
            </p:txBody>
          </p:sp>
          <p:sp>
            <p:nvSpPr>
              <p:cNvPr id="92" name="Oval 91"/>
              <p:cNvSpPr/>
              <p:nvPr/>
            </p:nvSpPr>
            <p:spPr>
              <a:xfrm>
                <a:off x="6384108" y="1016866"/>
                <a:ext cx="1142457" cy="681303"/>
              </a:xfrm>
              <a:prstGeom prst="ellipse">
                <a:avLst/>
              </a:prstGeom>
              <a:solidFill>
                <a:srgbClr val="92D050"/>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50" b="1" u="sng" dirty="0" smtClean="0">
                    <a:solidFill>
                      <a:schemeClr val="accent1">
                        <a:lumMod val="50000"/>
                      </a:schemeClr>
                    </a:solidFill>
                  </a:rPr>
                  <a:t>Object ID</a:t>
                </a:r>
                <a:endParaRPr lang="en-IN" sz="1050" b="1" u="sng" dirty="0">
                  <a:solidFill>
                    <a:schemeClr val="accent1">
                      <a:lumMod val="50000"/>
                    </a:schemeClr>
                  </a:solidFill>
                </a:endParaRPr>
              </a:p>
            </p:txBody>
          </p:sp>
          <p:sp>
            <p:nvSpPr>
              <p:cNvPr id="93" name="Oval 92"/>
              <p:cNvSpPr/>
              <p:nvPr/>
            </p:nvSpPr>
            <p:spPr>
              <a:xfrm>
                <a:off x="940795" y="1016866"/>
                <a:ext cx="1142457" cy="681303"/>
              </a:xfrm>
              <a:prstGeom prst="ellipse">
                <a:avLst/>
              </a:prstGeom>
              <a:solidFill>
                <a:srgbClr val="92D050"/>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50" b="1" u="sng" dirty="0" smtClean="0">
                    <a:solidFill>
                      <a:schemeClr val="accent1">
                        <a:lumMod val="50000"/>
                      </a:schemeClr>
                    </a:solidFill>
                  </a:rPr>
                  <a:t>Object ID</a:t>
                </a:r>
                <a:endParaRPr lang="en-IN" sz="1050" b="1" u="sng" dirty="0">
                  <a:solidFill>
                    <a:schemeClr val="accent1">
                      <a:lumMod val="50000"/>
                    </a:schemeClr>
                  </a:solidFill>
                </a:endParaRPr>
              </a:p>
            </p:txBody>
          </p:sp>
          <p:sp>
            <p:nvSpPr>
              <p:cNvPr id="94" name="Oval 93"/>
              <p:cNvSpPr/>
              <p:nvPr/>
            </p:nvSpPr>
            <p:spPr>
              <a:xfrm>
                <a:off x="-3978" y="4948662"/>
                <a:ext cx="1254034" cy="681303"/>
              </a:xfrm>
              <a:prstGeom prst="ellipse">
                <a:avLst/>
              </a:prstGeom>
              <a:solidFill>
                <a:srgbClr val="92D050"/>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50" dirty="0" smtClean="0">
                    <a:solidFill>
                      <a:schemeClr val="accent1">
                        <a:lumMod val="50000"/>
                      </a:schemeClr>
                    </a:solidFill>
                  </a:rPr>
                  <a:t>Team Id</a:t>
                </a:r>
                <a:endParaRPr lang="en-IN" sz="1050" dirty="0">
                  <a:solidFill>
                    <a:schemeClr val="accent1">
                      <a:lumMod val="50000"/>
                    </a:schemeClr>
                  </a:solidFill>
                </a:endParaRPr>
              </a:p>
            </p:txBody>
          </p:sp>
          <p:sp>
            <p:nvSpPr>
              <p:cNvPr id="95" name="Oval 94"/>
              <p:cNvSpPr/>
              <p:nvPr/>
            </p:nvSpPr>
            <p:spPr>
              <a:xfrm>
                <a:off x="1331868" y="6176695"/>
                <a:ext cx="1142457" cy="681303"/>
              </a:xfrm>
              <a:prstGeom prst="ellipse">
                <a:avLst/>
              </a:prstGeom>
              <a:solidFill>
                <a:srgbClr val="92D050"/>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50" b="1" u="sng" dirty="0" smtClean="0">
                    <a:solidFill>
                      <a:schemeClr val="accent1">
                        <a:lumMod val="50000"/>
                      </a:schemeClr>
                    </a:solidFill>
                  </a:rPr>
                  <a:t>Object ID</a:t>
                </a:r>
                <a:endParaRPr lang="en-IN" sz="1050" b="1" u="sng" dirty="0">
                  <a:solidFill>
                    <a:schemeClr val="accent1">
                      <a:lumMod val="50000"/>
                    </a:schemeClr>
                  </a:solidFill>
                </a:endParaRPr>
              </a:p>
            </p:txBody>
          </p:sp>
          <p:sp>
            <p:nvSpPr>
              <p:cNvPr id="96" name="Oval 95"/>
              <p:cNvSpPr/>
              <p:nvPr/>
            </p:nvSpPr>
            <p:spPr>
              <a:xfrm>
                <a:off x="982708" y="3934812"/>
                <a:ext cx="1290771" cy="681303"/>
              </a:xfrm>
              <a:prstGeom prst="ellipse">
                <a:avLst/>
              </a:prstGeom>
              <a:solidFill>
                <a:srgbClr val="92D050"/>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50" dirty="0" smtClean="0">
                    <a:solidFill>
                      <a:schemeClr val="accent1">
                        <a:lumMod val="50000"/>
                      </a:schemeClr>
                    </a:solidFill>
                  </a:rPr>
                  <a:t>Member Id</a:t>
                </a:r>
                <a:endParaRPr lang="en-IN" sz="1050" dirty="0">
                  <a:solidFill>
                    <a:schemeClr val="accent1">
                      <a:lumMod val="50000"/>
                    </a:schemeClr>
                  </a:solidFill>
                </a:endParaRPr>
              </a:p>
            </p:txBody>
          </p:sp>
          <p:sp>
            <p:nvSpPr>
              <p:cNvPr id="97" name="Oval 96"/>
              <p:cNvSpPr/>
              <p:nvPr/>
            </p:nvSpPr>
            <p:spPr>
              <a:xfrm>
                <a:off x="7846702" y="6347531"/>
                <a:ext cx="1142457" cy="681304"/>
              </a:xfrm>
              <a:prstGeom prst="ellipse">
                <a:avLst/>
              </a:prstGeom>
              <a:solidFill>
                <a:srgbClr val="92D050"/>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50" dirty="0" smtClean="0">
                    <a:solidFill>
                      <a:schemeClr val="accent1">
                        <a:lumMod val="50000"/>
                      </a:schemeClr>
                    </a:solidFill>
                  </a:rPr>
                  <a:t>Start Date</a:t>
                </a:r>
                <a:endParaRPr lang="en-IN" sz="1050" dirty="0">
                  <a:solidFill>
                    <a:schemeClr val="accent1">
                      <a:lumMod val="50000"/>
                    </a:schemeClr>
                  </a:solidFill>
                </a:endParaRPr>
              </a:p>
            </p:txBody>
          </p:sp>
          <p:sp>
            <p:nvSpPr>
              <p:cNvPr id="98" name="Oval 97"/>
              <p:cNvSpPr/>
              <p:nvPr/>
            </p:nvSpPr>
            <p:spPr>
              <a:xfrm>
                <a:off x="8981917" y="6436358"/>
                <a:ext cx="1142457" cy="681304"/>
              </a:xfrm>
              <a:prstGeom prst="ellipse">
                <a:avLst/>
              </a:prstGeom>
              <a:solidFill>
                <a:srgbClr val="92D050"/>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50" dirty="0" smtClean="0">
                    <a:solidFill>
                      <a:schemeClr val="accent1">
                        <a:lumMod val="50000"/>
                      </a:schemeClr>
                    </a:solidFill>
                  </a:rPr>
                  <a:t>End Date</a:t>
                </a:r>
                <a:endParaRPr lang="en-IN" sz="1050" dirty="0">
                  <a:solidFill>
                    <a:schemeClr val="accent1">
                      <a:lumMod val="50000"/>
                    </a:schemeClr>
                  </a:solidFill>
                </a:endParaRPr>
              </a:p>
            </p:txBody>
          </p:sp>
          <p:sp>
            <p:nvSpPr>
              <p:cNvPr id="99" name="Oval 98"/>
              <p:cNvSpPr/>
              <p:nvPr/>
            </p:nvSpPr>
            <p:spPr>
              <a:xfrm>
                <a:off x="5963604" y="5325577"/>
                <a:ext cx="1342481" cy="681303"/>
              </a:xfrm>
              <a:prstGeom prst="ellipse">
                <a:avLst/>
              </a:prstGeom>
              <a:solidFill>
                <a:srgbClr val="92D050"/>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50" dirty="0" smtClean="0">
                    <a:solidFill>
                      <a:schemeClr val="accent1">
                        <a:lumMod val="50000"/>
                      </a:schemeClr>
                    </a:solidFill>
                  </a:rPr>
                  <a:t>Project ID</a:t>
                </a:r>
                <a:endParaRPr lang="en-IN" sz="1050" dirty="0">
                  <a:solidFill>
                    <a:schemeClr val="accent1">
                      <a:lumMod val="50000"/>
                    </a:schemeClr>
                  </a:solidFill>
                </a:endParaRPr>
              </a:p>
            </p:txBody>
          </p:sp>
          <p:sp>
            <p:nvSpPr>
              <p:cNvPr id="100" name="Oval 99"/>
              <p:cNvSpPr/>
              <p:nvPr/>
            </p:nvSpPr>
            <p:spPr>
              <a:xfrm>
                <a:off x="6556406" y="6260896"/>
                <a:ext cx="1142457" cy="681303"/>
              </a:xfrm>
              <a:prstGeom prst="ellipse">
                <a:avLst/>
              </a:prstGeom>
              <a:solidFill>
                <a:srgbClr val="92D050"/>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50" b="1" u="sng" dirty="0" smtClean="0">
                    <a:solidFill>
                      <a:schemeClr val="accent1">
                        <a:lumMod val="50000"/>
                      </a:schemeClr>
                    </a:solidFill>
                  </a:rPr>
                  <a:t>Object ID</a:t>
                </a:r>
                <a:endParaRPr lang="en-IN" sz="1050" b="1" u="sng" dirty="0">
                  <a:solidFill>
                    <a:schemeClr val="accent1">
                      <a:lumMod val="50000"/>
                    </a:schemeClr>
                  </a:solidFill>
                </a:endParaRPr>
              </a:p>
            </p:txBody>
          </p:sp>
          <p:cxnSp>
            <p:nvCxnSpPr>
              <p:cNvPr id="101" name="Straight Connector 100"/>
              <p:cNvCxnSpPr>
                <a:stCxn id="93" idx="5"/>
              </p:cNvCxnSpPr>
              <p:nvPr/>
            </p:nvCxnSpPr>
            <p:spPr>
              <a:xfrm>
                <a:off x="1915943" y="1598394"/>
                <a:ext cx="357536" cy="635355"/>
              </a:xfrm>
              <a:prstGeom prst="line">
                <a:avLst/>
              </a:prstGeom>
              <a:ln w="19050"/>
            </p:spPr>
            <p:style>
              <a:lnRef idx="1">
                <a:schemeClr val="dk1"/>
              </a:lnRef>
              <a:fillRef idx="0">
                <a:schemeClr val="dk1"/>
              </a:fillRef>
              <a:effectRef idx="0">
                <a:schemeClr val="dk1"/>
              </a:effectRef>
              <a:fontRef idx="minor">
                <a:schemeClr val="tx1"/>
              </a:fontRef>
            </p:style>
          </p:cxnSp>
          <p:cxnSp>
            <p:nvCxnSpPr>
              <p:cNvPr id="102" name="Straight Connector 101"/>
              <p:cNvCxnSpPr>
                <a:stCxn id="88" idx="4"/>
                <a:endCxn id="84" idx="0"/>
              </p:cNvCxnSpPr>
              <p:nvPr/>
            </p:nvCxnSpPr>
            <p:spPr>
              <a:xfrm flipH="1">
                <a:off x="2749732" y="1698171"/>
                <a:ext cx="94976" cy="535578"/>
              </a:xfrm>
              <a:prstGeom prst="line">
                <a:avLst/>
              </a:prstGeom>
              <a:ln w="19050"/>
            </p:spPr>
            <p:style>
              <a:lnRef idx="1">
                <a:schemeClr val="dk1"/>
              </a:lnRef>
              <a:fillRef idx="0">
                <a:schemeClr val="dk1"/>
              </a:fillRef>
              <a:effectRef idx="0">
                <a:schemeClr val="dk1"/>
              </a:effectRef>
              <a:fontRef idx="minor">
                <a:schemeClr val="tx1"/>
              </a:fontRef>
            </p:style>
          </p:cxnSp>
          <p:cxnSp>
            <p:nvCxnSpPr>
              <p:cNvPr id="103" name="Straight Connector 102"/>
              <p:cNvCxnSpPr>
                <a:stCxn id="89" idx="3"/>
              </p:cNvCxnSpPr>
              <p:nvPr/>
            </p:nvCxnSpPr>
            <p:spPr>
              <a:xfrm rot="5400000">
                <a:off x="3171442" y="1572530"/>
                <a:ext cx="635352" cy="687085"/>
              </a:xfrm>
              <a:prstGeom prst="line">
                <a:avLst/>
              </a:prstGeom>
              <a:ln w="19050"/>
            </p:spPr>
            <p:style>
              <a:lnRef idx="1">
                <a:schemeClr val="dk1"/>
              </a:lnRef>
              <a:fillRef idx="0">
                <a:schemeClr val="dk1"/>
              </a:fillRef>
              <a:effectRef idx="0">
                <a:schemeClr val="dk1"/>
              </a:effectRef>
              <a:fontRef idx="minor">
                <a:schemeClr val="tx1"/>
              </a:fontRef>
            </p:style>
          </p:cxnSp>
          <p:cxnSp>
            <p:nvCxnSpPr>
              <p:cNvPr id="104" name="Straight Connector 103"/>
              <p:cNvCxnSpPr>
                <a:stCxn id="90" idx="6"/>
              </p:cNvCxnSpPr>
              <p:nvPr/>
            </p:nvCxnSpPr>
            <p:spPr>
              <a:xfrm>
                <a:off x="1331868" y="2271919"/>
                <a:ext cx="509723" cy="58531"/>
              </a:xfrm>
              <a:prstGeom prst="line">
                <a:avLst/>
              </a:prstGeom>
              <a:ln w="19050"/>
            </p:spPr>
            <p:style>
              <a:lnRef idx="1">
                <a:schemeClr val="dk1"/>
              </a:lnRef>
              <a:fillRef idx="0">
                <a:schemeClr val="dk1"/>
              </a:fillRef>
              <a:effectRef idx="0">
                <a:schemeClr val="dk1"/>
              </a:effectRef>
              <a:fontRef idx="minor">
                <a:schemeClr val="tx1"/>
              </a:fontRef>
            </p:style>
          </p:cxnSp>
          <p:cxnSp>
            <p:nvCxnSpPr>
              <p:cNvPr id="105" name="Straight Connector 104"/>
              <p:cNvCxnSpPr>
                <a:stCxn id="92" idx="4"/>
              </p:cNvCxnSpPr>
              <p:nvPr/>
            </p:nvCxnSpPr>
            <p:spPr>
              <a:xfrm>
                <a:off x="6955337" y="1698169"/>
                <a:ext cx="613863" cy="53558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a:stCxn id="87" idx="4"/>
                <a:endCxn id="83" idx="0"/>
              </p:cNvCxnSpPr>
              <p:nvPr/>
            </p:nvCxnSpPr>
            <p:spPr>
              <a:xfrm>
                <a:off x="8288021" y="1698170"/>
                <a:ext cx="362" cy="53557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a:stCxn id="91" idx="3"/>
              </p:cNvCxnSpPr>
              <p:nvPr/>
            </p:nvCxnSpPr>
            <p:spPr>
              <a:xfrm rot="5400000">
                <a:off x="8614674" y="1697013"/>
                <a:ext cx="635355" cy="43811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a:stCxn id="98" idx="1"/>
              </p:cNvCxnSpPr>
              <p:nvPr/>
            </p:nvCxnSpPr>
            <p:spPr>
              <a:xfrm flipH="1" flipV="1">
                <a:off x="8550860" y="5594403"/>
                <a:ext cx="598365" cy="94172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a:stCxn id="97" idx="0"/>
                <a:endCxn id="85" idx="2"/>
              </p:cNvCxnSpPr>
              <p:nvPr/>
            </p:nvCxnSpPr>
            <p:spPr>
              <a:xfrm flipH="1" flipV="1">
                <a:off x="8288383" y="5590903"/>
                <a:ext cx="129548" cy="75662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a:stCxn id="100" idx="0"/>
              </p:cNvCxnSpPr>
              <p:nvPr/>
            </p:nvCxnSpPr>
            <p:spPr>
              <a:xfrm flipV="1">
                <a:off x="7127634" y="5585507"/>
                <a:ext cx="398056" cy="67538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a:stCxn id="99" idx="7"/>
                <a:endCxn id="85" idx="1"/>
              </p:cNvCxnSpPr>
              <p:nvPr/>
            </p:nvCxnSpPr>
            <p:spPr>
              <a:xfrm flipV="1">
                <a:off x="7109483" y="5336178"/>
                <a:ext cx="270759" cy="8917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a:stCxn id="96" idx="5"/>
              </p:cNvCxnSpPr>
              <p:nvPr/>
            </p:nvCxnSpPr>
            <p:spPr>
              <a:xfrm>
                <a:off x="2084450" y="4516340"/>
                <a:ext cx="365250" cy="55986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a:stCxn id="94" idx="6"/>
                <a:endCxn id="86" idx="1"/>
              </p:cNvCxnSpPr>
              <p:nvPr/>
            </p:nvCxnSpPr>
            <p:spPr>
              <a:xfrm>
                <a:off x="1250056" y="5289314"/>
                <a:ext cx="591535" cy="4686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p:cNvCxnSpPr>
                <a:stCxn id="95" idx="0"/>
              </p:cNvCxnSpPr>
              <p:nvPr/>
            </p:nvCxnSpPr>
            <p:spPr>
              <a:xfrm flipV="1">
                <a:off x="1903097" y="5585506"/>
                <a:ext cx="316852" cy="59118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5" name="Diamond 114"/>
              <p:cNvSpPr/>
              <p:nvPr/>
            </p:nvSpPr>
            <p:spPr>
              <a:xfrm>
                <a:off x="2669671" y="3257932"/>
                <a:ext cx="1244415" cy="1183632"/>
              </a:xfrm>
              <a:prstGeom prst="diamond">
                <a:avLst/>
              </a:prstGeom>
              <a:solidFill>
                <a:schemeClr val="accent3">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dirty="0">
                  <a:solidFill>
                    <a:schemeClr val="accent2">
                      <a:lumMod val="60000"/>
                      <a:lumOff val="40000"/>
                    </a:schemeClr>
                  </a:solidFill>
                </a:endParaRPr>
              </a:p>
            </p:txBody>
          </p:sp>
          <p:sp>
            <p:nvSpPr>
              <p:cNvPr id="116" name="Diamond 115"/>
              <p:cNvSpPr/>
              <p:nvPr/>
            </p:nvSpPr>
            <p:spPr>
              <a:xfrm>
                <a:off x="4710639" y="2368551"/>
                <a:ext cx="1244415" cy="1183632"/>
              </a:xfrm>
              <a:prstGeom prst="diamond">
                <a:avLst/>
              </a:prstGeom>
              <a:solidFill>
                <a:schemeClr val="accent3">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dirty="0"/>
              </a:p>
            </p:txBody>
          </p:sp>
          <p:sp>
            <p:nvSpPr>
              <p:cNvPr id="117" name="Diamond 116"/>
              <p:cNvSpPr/>
              <p:nvPr/>
            </p:nvSpPr>
            <p:spPr>
              <a:xfrm>
                <a:off x="6052717" y="3485531"/>
                <a:ext cx="1540785" cy="1183632"/>
              </a:xfrm>
              <a:prstGeom prst="diamond">
                <a:avLst/>
              </a:prstGeom>
              <a:solidFill>
                <a:schemeClr val="accent3">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50" dirty="0" smtClean="0"/>
                  <a:t>Works on</a:t>
                </a:r>
                <a:endParaRPr lang="en-IN" sz="1050" dirty="0"/>
              </a:p>
            </p:txBody>
          </p:sp>
          <p:sp>
            <p:nvSpPr>
              <p:cNvPr id="118" name="TextBox 117"/>
              <p:cNvSpPr txBox="1"/>
              <p:nvPr/>
            </p:nvSpPr>
            <p:spPr>
              <a:xfrm>
                <a:off x="4885631" y="2732345"/>
                <a:ext cx="896787" cy="317501"/>
              </a:xfrm>
              <a:prstGeom prst="rect">
                <a:avLst/>
              </a:prstGeom>
              <a:noFill/>
            </p:spPr>
            <p:txBody>
              <a:bodyPr wrap="square" rtlCol="0">
                <a:spAutoFit/>
              </a:bodyPr>
              <a:lstStyle/>
              <a:p>
                <a:pPr algn="ctr"/>
                <a:r>
                  <a:rPr lang="en-IN" sz="1050" dirty="0" smtClean="0">
                    <a:solidFill>
                      <a:schemeClr val="bg1"/>
                    </a:solidFill>
                    <a:latin typeface="微软雅黑" panose="020B0503020204020204" pitchFamily="34" charset="-122"/>
                    <a:ea typeface="微软雅黑" panose="020B0503020204020204" pitchFamily="34" charset="-122"/>
                  </a:rPr>
                  <a:t>Sends</a:t>
                </a:r>
                <a:endParaRPr lang="en-IN" sz="1050" dirty="0">
                  <a:solidFill>
                    <a:schemeClr val="bg1"/>
                  </a:solidFill>
                  <a:latin typeface="微软雅黑" panose="020B0503020204020204" pitchFamily="34" charset="-122"/>
                  <a:ea typeface="微软雅黑" panose="020B0503020204020204" pitchFamily="34" charset="-122"/>
                </a:endParaRPr>
              </a:p>
            </p:txBody>
          </p:sp>
          <p:cxnSp>
            <p:nvCxnSpPr>
              <p:cNvPr id="119" name="Elbow Connector 118"/>
              <p:cNvCxnSpPr>
                <a:stCxn id="84" idx="2"/>
                <a:endCxn id="115" idx="0"/>
              </p:cNvCxnSpPr>
              <p:nvPr/>
            </p:nvCxnSpPr>
            <p:spPr>
              <a:xfrm rot="16200000" flipH="1">
                <a:off x="2763440" y="2729492"/>
                <a:ext cx="514731" cy="542147"/>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120" name="Elbow Connector 119"/>
              <p:cNvCxnSpPr>
                <a:stCxn id="115" idx="2"/>
                <a:endCxn id="86" idx="0"/>
              </p:cNvCxnSpPr>
              <p:nvPr/>
            </p:nvCxnSpPr>
            <p:spPr>
              <a:xfrm rot="5400000">
                <a:off x="2700862" y="4490435"/>
                <a:ext cx="639888" cy="542147"/>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121" name="Elbow Connector 120"/>
              <p:cNvCxnSpPr/>
              <p:nvPr/>
            </p:nvCxnSpPr>
            <p:spPr>
              <a:xfrm rot="16200000" flipH="1">
                <a:off x="2763440" y="2729493"/>
                <a:ext cx="514731" cy="542147"/>
              </a:xfrm>
              <a:prstGeom prst="bentConnector3">
                <a:avLst/>
              </a:prstGeom>
              <a:ln/>
            </p:spPr>
            <p:style>
              <a:lnRef idx="3">
                <a:schemeClr val="accent2"/>
              </a:lnRef>
              <a:fillRef idx="0">
                <a:schemeClr val="accent2"/>
              </a:fillRef>
              <a:effectRef idx="2">
                <a:schemeClr val="accent2"/>
              </a:effectRef>
              <a:fontRef idx="minor">
                <a:schemeClr val="tx1"/>
              </a:fontRef>
            </p:style>
          </p:cxnSp>
          <p:cxnSp>
            <p:nvCxnSpPr>
              <p:cNvPr id="122" name="Elbow Connector 121"/>
              <p:cNvCxnSpPr/>
              <p:nvPr/>
            </p:nvCxnSpPr>
            <p:spPr>
              <a:xfrm rot="5400000">
                <a:off x="2700862" y="4490436"/>
                <a:ext cx="639888" cy="542147"/>
              </a:xfrm>
              <a:prstGeom prst="bentConnector3">
                <a:avLst/>
              </a:prstGeom>
              <a:ln/>
            </p:spPr>
            <p:style>
              <a:lnRef idx="3">
                <a:schemeClr val="accent2"/>
              </a:lnRef>
              <a:fillRef idx="0">
                <a:schemeClr val="accent2"/>
              </a:fillRef>
              <a:effectRef idx="2">
                <a:schemeClr val="accent2"/>
              </a:effectRef>
              <a:fontRef idx="minor">
                <a:schemeClr val="tx1"/>
              </a:fontRef>
            </p:style>
          </p:cxnSp>
          <p:cxnSp>
            <p:nvCxnSpPr>
              <p:cNvPr id="123" name="Elbow Connector 122"/>
              <p:cNvCxnSpPr>
                <a:stCxn id="116" idx="3"/>
                <a:endCxn id="83" idx="1"/>
              </p:cNvCxnSpPr>
              <p:nvPr/>
            </p:nvCxnSpPr>
            <p:spPr>
              <a:xfrm flipV="1">
                <a:off x="5955055" y="2488476"/>
                <a:ext cx="1425187" cy="471891"/>
              </a:xfrm>
              <a:prstGeom prst="bentConnector3">
                <a:avLst>
                  <a:gd name="adj1" fmla="val 50000"/>
                </a:avLst>
              </a:prstGeom>
              <a:ln/>
            </p:spPr>
            <p:style>
              <a:lnRef idx="3">
                <a:schemeClr val="accent2"/>
              </a:lnRef>
              <a:fillRef idx="0">
                <a:schemeClr val="accent2"/>
              </a:fillRef>
              <a:effectRef idx="2">
                <a:schemeClr val="accent2"/>
              </a:effectRef>
              <a:fontRef idx="minor">
                <a:schemeClr val="tx1"/>
              </a:fontRef>
            </p:style>
          </p:cxnSp>
          <p:cxnSp>
            <p:nvCxnSpPr>
              <p:cNvPr id="124" name="Elbow Connector 219"/>
              <p:cNvCxnSpPr>
                <a:stCxn id="117" idx="3"/>
                <a:endCxn id="85" idx="0"/>
              </p:cNvCxnSpPr>
              <p:nvPr/>
            </p:nvCxnSpPr>
            <p:spPr>
              <a:xfrm>
                <a:off x="7593503" y="4077347"/>
                <a:ext cx="694880" cy="1004105"/>
              </a:xfrm>
              <a:prstGeom prst="bentConnector2">
                <a:avLst/>
              </a:prstGeom>
              <a:ln/>
            </p:spPr>
            <p:style>
              <a:lnRef idx="3">
                <a:schemeClr val="accent2"/>
              </a:lnRef>
              <a:fillRef idx="0">
                <a:schemeClr val="accent2"/>
              </a:fillRef>
              <a:effectRef idx="2">
                <a:schemeClr val="accent2"/>
              </a:effectRef>
              <a:fontRef idx="minor">
                <a:schemeClr val="tx1"/>
              </a:fontRef>
            </p:style>
          </p:cxnSp>
          <p:cxnSp>
            <p:nvCxnSpPr>
              <p:cNvPr id="125" name="Elbow Connector 124"/>
              <p:cNvCxnSpPr>
                <a:stCxn id="117" idx="1"/>
                <a:endCxn id="86" idx="3"/>
              </p:cNvCxnSpPr>
              <p:nvPr/>
            </p:nvCxnSpPr>
            <p:spPr>
              <a:xfrm rot="10800000" flipV="1">
                <a:off x="3657872" y="4077347"/>
                <a:ext cx="2394846" cy="1258831"/>
              </a:xfrm>
              <a:prstGeom prst="bentConnector3">
                <a:avLst>
                  <a:gd name="adj1" fmla="val 50000"/>
                </a:avLst>
              </a:prstGeom>
              <a:ln/>
            </p:spPr>
            <p:style>
              <a:lnRef idx="3">
                <a:schemeClr val="accent2"/>
              </a:lnRef>
              <a:fillRef idx="0">
                <a:schemeClr val="accent2"/>
              </a:fillRef>
              <a:effectRef idx="2">
                <a:schemeClr val="accent2"/>
              </a:effectRef>
              <a:fontRef idx="minor">
                <a:schemeClr val="tx1"/>
              </a:fontRef>
            </p:style>
          </p:cxnSp>
          <p:grpSp>
            <p:nvGrpSpPr>
              <p:cNvPr id="126" name="Group 228"/>
              <p:cNvGrpSpPr/>
              <p:nvPr/>
            </p:nvGrpSpPr>
            <p:grpSpPr>
              <a:xfrm>
                <a:off x="3657871" y="2960366"/>
                <a:ext cx="1052769" cy="2216596"/>
                <a:chOff x="3657871" y="2960366"/>
                <a:chExt cx="1052769" cy="2216596"/>
              </a:xfrm>
            </p:grpSpPr>
            <p:cxnSp>
              <p:nvCxnSpPr>
                <p:cNvPr id="152" name="Elbow Connector 214"/>
                <p:cNvCxnSpPr>
                  <a:stCxn id="116" idx="1"/>
                </p:cNvCxnSpPr>
                <p:nvPr/>
              </p:nvCxnSpPr>
              <p:spPr>
                <a:xfrm rot="10800000" flipV="1">
                  <a:off x="4442277" y="2960366"/>
                  <a:ext cx="268363" cy="2216595"/>
                </a:xfrm>
                <a:prstGeom prst="bentConnector2">
                  <a:avLst/>
                </a:prstGeom>
                <a:ln/>
              </p:spPr>
              <p:style>
                <a:lnRef idx="3">
                  <a:schemeClr val="accent2"/>
                </a:lnRef>
                <a:fillRef idx="0">
                  <a:schemeClr val="accent2"/>
                </a:fillRef>
                <a:effectRef idx="2">
                  <a:schemeClr val="accent2"/>
                </a:effectRef>
                <a:fontRef idx="minor">
                  <a:schemeClr val="tx1"/>
                </a:fontRef>
              </p:style>
            </p:cxnSp>
            <p:cxnSp>
              <p:nvCxnSpPr>
                <p:cNvPr id="153" name="Straight Connector 152"/>
                <p:cNvCxnSpPr/>
                <p:nvPr/>
              </p:nvCxnSpPr>
              <p:spPr>
                <a:xfrm>
                  <a:off x="3657871" y="5176961"/>
                  <a:ext cx="783634" cy="1"/>
                </a:xfrm>
                <a:prstGeom prst="line">
                  <a:avLst/>
                </a:prstGeom>
                <a:ln/>
              </p:spPr>
              <p:style>
                <a:lnRef idx="3">
                  <a:schemeClr val="accent2"/>
                </a:lnRef>
                <a:fillRef idx="0">
                  <a:schemeClr val="accent2"/>
                </a:fillRef>
                <a:effectRef idx="2">
                  <a:schemeClr val="accent2"/>
                </a:effectRef>
                <a:fontRef idx="minor">
                  <a:schemeClr val="tx1"/>
                </a:fontRef>
              </p:style>
            </p:cxnSp>
          </p:grpSp>
          <p:sp>
            <p:nvSpPr>
              <p:cNvPr id="127" name="TextBox 126"/>
              <p:cNvSpPr txBox="1"/>
              <p:nvPr/>
            </p:nvSpPr>
            <p:spPr>
              <a:xfrm>
                <a:off x="2847015" y="3080613"/>
                <a:ext cx="300858" cy="316238"/>
              </a:xfrm>
              <a:prstGeom prst="rect">
                <a:avLst/>
              </a:prstGeom>
              <a:noFill/>
            </p:spPr>
            <p:txBody>
              <a:bodyPr wrap="square" rtlCol="0">
                <a:spAutoFit/>
              </a:bodyPr>
              <a:lstStyle/>
              <a:p>
                <a:pPr algn="l"/>
                <a:r>
                  <a:rPr lang="en-IN" sz="1000" b="1" dirty="0" smtClean="0">
                    <a:solidFill>
                      <a:schemeClr val="tx1">
                        <a:lumMod val="75000"/>
                        <a:lumOff val="25000"/>
                      </a:schemeClr>
                    </a:solidFill>
                    <a:latin typeface="微软雅黑" panose="020B0503020204020204" pitchFamily="34" charset="-122"/>
                    <a:ea typeface="微软雅黑" panose="020B0503020204020204" pitchFamily="34" charset="-122"/>
                  </a:rPr>
                  <a:t>N</a:t>
                </a:r>
                <a:endParaRPr lang="en-IN" sz="10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28" name="TextBox 127"/>
              <p:cNvSpPr txBox="1"/>
              <p:nvPr/>
            </p:nvSpPr>
            <p:spPr>
              <a:xfrm>
                <a:off x="4473037" y="3019950"/>
                <a:ext cx="300858" cy="316239"/>
              </a:xfrm>
              <a:prstGeom prst="rect">
                <a:avLst/>
              </a:prstGeom>
              <a:noFill/>
            </p:spPr>
            <p:txBody>
              <a:bodyPr wrap="square" rtlCol="0">
                <a:spAutoFit/>
              </a:bodyPr>
              <a:lstStyle/>
              <a:p>
                <a:pPr algn="l"/>
                <a:r>
                  <a:rPr lang="en-IN" sz="1000" b="1" dirty="0" smtClean="0">
                    <a:solidFill>
                      <a:schemeClr val="tx1">
                        <a:lumMod val="75000"/>
                        <a:lumOff val="25000"/>
                      </a:schemeClr>
                    </a:solidFill>
                    <a:latin typeface="微软雅黑" panose="020B0503020204020204" pitchFamily="34" charset="-122"/>
                    <a:ea typeface="微软雅黑" panose="020B0503020204020204" pitchFamily="34" charset="-122"/>
                  </a:rPr>
                  <a:t>1</a:t>
                </a:r>
                <a:endParaRPr lang="en-IN" sz="10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29" name="TextBox 128"/>
              <p:cNvSpPr txBox="1"/>
              <p:nvPr/>
            </p:nvSpPr>
            <p:spPr>
              <a:xfrm>
                <a:off x="5960606" y="3003261"/>
                <a:ext cx="300858" cy="316239"/>
              </a:xfrm>
              <a:prstGeom prst="rect">
                <a:avLst/>
              </a:prstGeom>
              <a:noFill/>
            </p:spPr>
            <p:txBody>
              <a:bodyPr wrap="square" rtlCol="0">
                <a:spAutoFit/>
              </a:bodyPr>
              <a:lstStyle/>
              <a:p>
                <a:pPr algn="l"/>
                <a:r>
                  <a:rPr lang="en-IN" sz="1000" b="1" dirty="0">
                    <a:solidFill>
                      <a:schemeClr val="tx1">
                        <a:lumMod val="75000"/>
                        <a:lumOff val="25000"/>
                      </a:schemeClr>
                    </a:solidFill>
                    <a:latin typeface="微软雅黑" panose="020B0503020204020204" pitchFamily="34" charset="-122"/>
                    <a:ea typeface="微软雅黑" panose="020B0503020204020204" pitchFamily="34" charset="-122"/>
                  </a:rPr>
                  <a:t>N</a:t>
                </a:r>
              </a:p>
            </p:txBody>
          </p:sp>
          <p:sp>
            <p:nvSpPr>
              <p:cNvPr id="130" name="TextBox 129"/>
              <p:cNvSpPr txBox="1"/>
              <p:nvPr/>
            </p:nvSpPr>
            <p:spPr>
              <a:xfrm>
                <a:off x="2894968" y="4427395"/>
                <a:ext cx="300858" cy="316238"/>
              </a:xfrm>
              <a:prstGeom prst="rect">
                <a:avLst/>
              </a:prstGeom>
              <a:noFill/>
            </p:spPr>
            <p:txBody>
              <a:bodyPr wrap="square" rtlCol="0">
                <a:spAutoFit/>
              </a:bodyPr>
              <a:lstStyle/>
              <a:p>
                <a:pPr algn="l"/>
                <a:r>
                  <a:rPr lang="en-IN" sz="1000" b="1" dirty="0" smtClean="0">
                    <a:solidFill>
                      <a:schemeClr val="tx1">
                        <a:lumMod val="75000"/>
                        <a:lumOff val="25000"/>
                      </a:schemeClr>
                    </a:solidFill>
                    <a:latin typeface="微软雅黑" panose="020B0503020204020204" pitchFamily="34" charset="-122"/>
                    <a:ea typeface="微软雅黑" panose="020B0503020204020204" pitchFamily="34" charset="-122"/>
                  </a:rPr>
                  <a:t>N</a:t>
                </a:r>
                <a:endParaRPr lang="en-IN" sz="10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31" name="TextBox 130"/>
              <p:cNvSpPr txBox="1"/>
              <p:nvPr/>
            </p:nvSpPr>
            <p:spPr>
              <a:xfrm>
                <a:off x="5855074" y="4120240"/>
                <a:ext cx="300858" cy="316239"/>
              </a:xfrm>
              <a:prstGeom prst="rect">
                <a:avLst/>
              </a:prstGeom>
              <a:noFill/>
            </p:spPr>
            <p:txBody>
              <a:bodyPr wrap="square" rtlCol="0">
                <a:spAutoFit/>
              </a:bodyPr>
              <a:lstStyle/>
              <a:p>
                <a:pPr algn="l"/>
                <a:r>
                  <a:rPr lang="en-IN" sz="1000" b="1" dirty="0" smtClean="0">
                    <a:solidFill>
                      <a:schemeClr val="tx1">
                        <a:lumMod val="75000"/>
                        <a:lumOff val="25000"/>
                      </a:schemeClr>
                    </a:solidFill>
                    <a:latin typeface="微软雅黑" panose="020B0503020204020204" pitchFamily="34" charset="-122"/>
                    <a:ea typeface="微软雅黑" panose="020B0503020204020204" pitchFamily="34" charset="-122"/>
                  </a:rPr>
                  <a:t>1</a:t>
                </a:r>
                <a:endParaRPr lang="en-IN" sz="10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32" name="TextBox 131"/>
              <p:cNvSpPr txBox="1"/>
              <p:nvPr/>
            </p:nvSpPr>
            <p:spPr>
              <a:xfrm>
                <a:off x="7436718" y="4102426"/>
                <a:ext cx="300858" cy="316239"/>
              </a:xfrm>
              <a:prstGeom prst="rect">
                <a:avLst/>
              </a:prstGeom>
              <a:noFill/>
            </p:spPr>
            <p:txBody>
              <a:bodyPr wrap="square" rtlCol="0">
                <a:spAutoFit/>
              </a:bodyPr>
              <a:lstStyle/>
              <a:p>
                <a:pPr algn="l"/>
                <a:r>
                  <a:rPr lang="en-IN" sz="1000" b="1" dirty="0" smtClean="0">
                    <a:solidFill>
                      <a:schemeClr val="tx1">
                        <a:lumMod val="75000"/>
                        <a:lumOff val="25000"/>
                      </a:schemeClr>
                    </a:solidFill>
                    <a:latin typeface="微软雅黑" panose="020B0503020204020204" pitchFamily="34" charset="-122"/>
                    <a:ea typeface="微软雅黑" panose="020B0503020204020204" pitchFamily="34" charset="-122"/>
                  </a:rPr>
                  <a:t>N</a:t>
                </a:r>
                <a:endParaRPr lang="en-IN" sz="10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33" name="Rectangle 132"/>
              <p:cNvSpPr/>
              <p:nvPr/>
            </p:nvSpPr>
            <p:spPr>
              <a:xfrm>
                <a:off x="11635837" y="3758254"/>
                <a:ext cx="1816282" cy="509452"/>
              </a:xfrm>
              <a:prstGeom prst="rect">
                <a:avLst/>
              </a:prstGeom>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smtClean="0"/>
                  <a:t>File</a:t>
                </a:r>
                <a:endParaRPr lang="en-IN" sz="1200" dirty="0"/>
              </a:p>
            </p:txBody>
          </p:sp>
          <p:sp>
            <p:nvSpPr>
              <p:cNvPr id="134" name="Oval 133"/>
              <p:cNvSpPr/>
              <p:nvPr/>
            </p:nvSpPr>
            <p:spPr>
              <a:xfrm>
                <a:off x="11253566" y="1730489"/>
                <a:ext cx="1142458" cy="681303"/>
              </a:xfrm>
              <a:prstGeom prst="ellipse">
                <a:avLst/>
              </a:prstGeom>
              <a:solidFill>
                <a:srgbClr val="92D050"/>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50" dirty="0" smtClean="0">
                    <a:solidFill>
                      <a:schemeClr val="accent1">
                        <a:lumMod val="50000"/>
                      </a:schemeClr>
                    </a:solidFill>
                  </a:rPr>
                  <a:t>Sender Id</a:t>
                </a:r>
                <a:endParaRPr lang="en-IN" sz="1050" dirty="0">
                  <a:solidFill>
                    <a:schemeClr val="accent1">
                      <a:lumMod val="50000"/>
                    </a:schemeClr>
                  </a:solidFill>
                </a:endParaRPr>
              </a:p>
            </p:txBody>
          </p:sp>
          <p:sp>
            <p:nvSpPr>
              <p:cNvPr id="135" name="Oval 134"/>
              <p:cNvSpPr/>
              <p:nvPr/>
            </p:nvSpPr>
            <p:spPr>
              <a:xfrm>
                <a:off x="12539283" y="1683884"/>
                <a:ext cx="1142458" cy="681303"/>
              </a:xfrm>
              <a:prstGeom prst="ellipse">
                <a:avLst/>
              </a:prstGeom>
              <a:solidFill>
                <a:srgbClr val="92D050"/>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50" dirty="0" smtClean="0">
                    <a:solidFill>
                      <a:schemeClr val="accent1">
                        <a:lumMod val="50000"/>
                      </a:schemeClr>
                    </a:solidFill>
                  </a:rPr>
                  <a:t>Date</a:t>
                </a:r>
                <a:endParaRPr lang="en-IN" sz="1050" dirty="0">
                  <a:solidFill>
                    <a:schemeClr val="accent1">
                      <a:lumMod val="50000"/>
                    </a:schemeClr>
                  </a:solidFill>
                </a:endParaRPr>
              </a:p>
            </p:txBody>
          </p:sp>
          <p:sp>
            <p:nvSpPr>
              <p:cNvPr id="136" name="Oval 135"/>
              <p:cNvSpPr/>
              <p:nvPr/>
            </p:nvSpPr>
            <p:spPr>
              <a:xfrm>
                <a:off x="10639704" y="2541371"/>
                <a:ext cx="1142458" cy="681304"/>
              </a:xfrm>
              <a:prstGeom prst="ellipse">
                <a:avLst/>
              </a:prstGeom>
              <a:solidFill>
                <a:srgbClr val="92D050"/>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50" b="1" u="sng" dirty="0" smtClean="0">
                    <a:solidFill>
                      <a:schemeClr val="accent1">
                        <a:lumMod val="50000"/>
                      </a:schemeClr>
                    </a:solidFill>
                  </a:rPr>
                  <a:t>Object ID</a:t>
                </a:r>
                <a:endParaRPr lang="en-IN" sz="1050" b="1" u="sng" dirty="0">
                  <a:solidFill>
                    <a:schemeClr val="accent1">
                      <a:lumMod val="50000"/>
                    </a:schemeClr>
                  </a:solidFill>
                </a:endParaRPr>
              </a:p>
            </p:txBody>
          </p:sp>
          <p:cxnSp>
            <p:nvCxnSpPr>
              <p:cNvPr id="137" name="Straight Connector 136"/>
              <p:cNvCxnSpPr>
                <a:stCxn id="136" idx="4"/>
              </p:cNvCxnSpPr>
              <p:nvPr/>
            </p:nvCxnSpPr>
            <p:spPr>
              <a:xfrm>
                <a:off x="11210933" y="3222674"/>
                <a:ext cx="613862" cy="53558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a:stCxn id="134" idx="4"/>
              </p:cNvCxnSpPr>
              <p:nvPr/>
            </p:nvCxnSpPr>
            <p:spPr>
              <a:xfrm>
                <a:off x="11824795" y="2411793"/>
                <a:ext cx="438328" cy="134646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a:stCxn id="135" idx="4"/>
                <a:endCxn id="133" idx="0"/>
              </p:cNvCxnSpPr>
              <p:nvPr/>
            </p:nvCxnSpPr>
            <p:spPr>
              <a:xfrm flipH="1">
                <a:off x="12543978" y="2365188"/>
                <a:ext cx="566532" cy="139306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0" name="Oval 139"/>
              <p:cNvSpPr/>
              <p:nvPr/>
            </p:nvSpPr>
            <p:spPr>
              <a:xfrm>
                <a:off x="13756011" y="2037271"/>
                <a:ext cx="1421811" cy="681303"/>
              </a:xfrm>
              <a:prstGeom prst="ellipse">
                <a:avLst/>
              </a:prstGeom>
              <a:solidFill>
                <a:srgbClr val="92D050"/>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50" dirty="0" smtClean="0">
                    <a:solidFill>
                      <a:schemeClr val="accent1">
                        <a:lumMod val="50000"/>
                      </a:schemeClr>
                    </a:solidFill>
                  </a:rPr>
                  <a:t>File Size</a:t>
                </a:r>
                <a:endParaRPr lang="en-IN" sz="1050" dirty="0">
                  <a:solidFill>
                    <a:schemeClr val="accent1">
                      <a:lumMod val="50000"/>
                    </a:schemeClr>
                  </a:solidFill>
                </a:endParaRPr>
              </a:p>
            </p:txBody>
          </p:sp>
          <p:sp>
            <p:nvSpPr>
              <p:cNvPr id="141" name="Oval 140"/>
              <p:cNvSpPr/>
              <p:nvPr/>
            </p:nvSpPr>
            <p:spPr>
              <a:xfrm>
                <a:off x="13756011" y="2817359"/>
                <a:ext cx="1421811" cy="681303"/>
              </a:xfrm>
              <a:prstGeom prst="ellipse">
                <a:avLst/>
              </a:prstGeom>
              <a:solidFill>
                <a:srgbClr val="92D050"/>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50" dirty="0" smtClean="0">
                    <a:solidFill>
                      <a:schemeClr val="accent1">
                        <a:lumMod val="50000"/>
                      </a:schemeClr>
                    </a:solidFill>
                  </a:rPr>
                  <a:t>Project Id</a:t>
                </a:r>
                <a:endParaRPr lang="en-IN" sz="1050" dirty="0">
                  <a:solidFill>
                    <a:schemeClr val="accent1">
                      <a:lumMod val="50000"/>
                    </a:schemeClr>
                  </a:solidFill>
                </a:endParaRPr>
              </a:p>
            </p:txBody>
          </p:sp>
          <p:sp>
            <p:nvSpPr>
              <p:cNvPr id="142" name="Oval 141"/>
              <p:cNvSpPr/>
              <p:nvPr/>
            </p:nvSpPr>
            <p:spPr>
              <a:xfrm>
                <a:off x="10254291" y="6034678"/>
                <a:ext cx="1245595" cy="681304"/>
              </a:xfrm>
              <a:prstGeom prst="ellipse">
                <a:avLst/>
              </a:prstGeom>
              <a:solidFill>
                <a:srgbClr val="92D050"/>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50" dirty="0" smtClean="0">
                    <a:solidFill>
                      <a:schemeClr val="accent1">
                        <a:lumMod val="50000"/>
                      </a:schemeClr>
                    </a:solidFill>
                  </a:rPr>
                  <a:t>Team Id</a:t>
                </a:r>
                <a:endParaRPr lang="en-IN" sz="1050" dirty="0">
                  <a:solidFill>
                    <a:schemeClr val="accent1">
                      <a:lumMod val="50000"/>
                    </a:schemeClr>
                  </a:solidFill>
                </a:endParaRPr>
              </a:p>
            </p:txBody>
          </p:sp>
          <p:cxnSp>
            <p:nvCxnSpPr>
              <p:cNvPr id="143" name="Straight Connector 142"/>
              <p:cNvCxnSpPr>
                <a:stCxn id="142" idx="2"/>
              </p:cNvCxnSpPr>
              <p:nvPr/>
            </p:nvCxnSpPr>
            <p:spPr>
              <a:xfrm flipH="1" flipV="1">
                <a:off x="8886625" y="5590591"/>
                <a:ext cx="1367666" cy="78473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p:cNvCxnSpPr>
                <a:stCxn id="141" idx="2"/>
              </p:cNvCxnSpPr>
              <p:nvPr/>
            </p:nvCxnSpPr>
            <p:spPr>
              <a:xfrm flipH="1">
                <a:off x="12876986" y="3158011"/>
                <a:ext cx="879026" cy="60024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p:cNvCxnSpPr>
                <a:stCxn id="140" idx="2"/>
              </p:cNvCxnSpPr>
              <p:nvPr/>
            </p:nvCxnSpPr>
            <p:spPr>
              <a:xfrm flipH="1">
                <a:off x="12676880" y="2377923"/>
                <a:ext cx="1079132" cy="141850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6" name="Diamond 145"/>
              <p:cNvSpPr/>
              <p:nvPr/>
            </p:nvSpPr>
            <p:spPr>
              <a:xfrm>
                <a:off x="9143125" y="2877403"/>
                <a:ext cx="1244415" cy="1183634"/>
              </a:xfrm>
              <a:prstGeom prst="diamond">
                <a:avLst/>
              </a:prstGeom>
              <a:solidFill>
                <a:schemeClr val="accent3">
                  <a:lumMod val="75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050" dirty="0"/>
              </a:p>
            </p:txBody>
          </p:sp>
          <p:cxnSp>
            <p:nvCxnSpPr>
              <p:cNvPr id="147" name="Elbow Connector 146"/>
              <p:cNvCxnSpPr>
                <a:stCxn id="146" idx="3"/>
                <a:endCxn id="133" idx="1"/>
              </p:cNvCxnSpPr>
              <p:nvPr/>
            </p:nvCxnSpPr>
            <p:spPr>
              <a:xfrm>
                <a:off x="10387541" y="3469220"/>
                <a:ext cx="1248297" cy="543761"/>
              </a:xfrm>
              <a:prstGeom prst="bentConnector3">
                <a:avLst>
                  <a:gd name="adj1" fmla="val 50000"/>
                </a:avLst>
              </a:prstGeom>
              <a:ln/>
            </p:spPr>
            <p:style>
              <a:lnRef idx="3">
                <a:schemeClr val="accent2"/>
              </a:lnRef>
              <a:fillRef idx="0">
                <a:schemeClr val="accent2"/>
              </a:fillRef>
              <a:effectRef idx="2">
                <a:schemeClr val="accent2"/>
              </a:effectRef>
              <a:fontRef idx="minor">
                <a:schemeClr val="tx1"/>
              </a:fontRef>
            </p:style>
          </p:cxnSp>
          <p:cxnSp>
            <p:nvCxnSpPr>
              <p:cNvPr id="148" name="Elbow Connector 410"/>
              <p:cNvCxnSpPr>
                <a:endCxn id="146" idx="1"/>
              </p:cNvCxnSpPr>
              <p:nvPr/>
            </p:nvCxnSpPr>
            <p:spPr>
              <a:xfrm rot="5400000" flipH="1" flipV="1">
                <a:off x="8244140" y="4168481"/>
                <a:ext cx="1598245" cy="199726"/>
              </a:xfrm>
              <a:prstGeom prst="bentConnector2">
                <a:avLst/>
              </a:prstGeom>
              <a:ln/>
            </p:spPr>
            <p:style>
              <a:lnRef idx="3">
                <a:schemeClr val="accent2"/>
              </a:lnRef>
              <a:fillRef idx="0">
                <a:schemeClr val="accent2"/>
              </a:fillRef>
              <a:effectRef idx="2">
                <a:schemeClr val="accent2"/>
              </a:effectRef>
              <a:fontRef idx="minor">
                <a:schemeClr val="tx1"/>
              </a:fontRef>
            </p:style>
          </p:cxnSp>
          <p:sp>
            <p:nvSpPr>
              <p:cNvPr id="149" name="TextBox 148"/>
              <p:cNvSpPr txBox="1"/>
              <p:nvPr/>
            </p:nvSpPr>
            <p:spPr>
              <a:xfrm>
                <a:off x="9270643" y="3294256"/>
                <a:ext cx="1080898" cy="293885"/>
              </a:xfrm>
              <a:prstGeom prst="rect">
                <a:avLst/>
              </a:prstGeom>
              <a:noFill/>
            </p:spPr>
            <p:txBody>
              <a:bodyPr wrap="square" rtlCol="0">
                <a:spAutoFit/>
              </a:bodyPr>
              <a:lstStyle/>
              <a:p>
                <a:pPr algn="ctr"/>
                <a:r>
                  <a:rPr lang="en-IN" sz="1050" dirty="0" smtClean="0">
                    <a:solidFill>
                      <a:schemeClr val="bg1"/>
                    </a:solidFill>
                    <a:latin typeface="微软雅黑" panose="020B0503020204020204" pitchFamily="34" charset="-122"/>
                    <a:ea typeface="微软雅黑" panose="020B0503020204020204" pitchFamily="34" charset="-122"/>
                  </a:rPr>
                  <a:t>Contains</a:t>
                </a:r>
                <a:endParaRPr lang="en-IN" sz="1050" dirty="0">
                  <a:solidFill>
                    <a:schemeClr val="bg1"/>
                  </a:solidFill>
                  <a:latin typeface="微软雅黑" panose="020B0503020204020204" pitchFamily="34" charset="-122"/>
                  <a:ea typeface="微软雅黑" panose="020B0503020204020204" pitchFamily="34" charset="-122"/>
                </a:endParaRPr>
              </a:p>
            </p:txBody>
          </p:sp>
          <p:sp>
            <p:nvSpPr>
              <p:cNvPr id="150" name="TextBox 149"/>
              <p:cNvSpPr txBox="1"/>
              <p:nvPr/>
            </p:nvSpPr>
            <p:spPr>
              <a:xfrm>
                <a:off x="10707642" y="2790805"/>
                <a:ext cx="255735" cy="307879"/>
              </a:xfrm>
              <a:prstGeom prst="rect">
                <a:avLst/>
              </a:prstGeom>
              <a:noFill/>
            </p:spPr>
            <p:txBody>
              <a:bodyPr wrap="square" rtlCol="0">
                <a:spAutoFit/>
              </a:bodyPr>
              <a:lstStyle/>
              <a:p>
                <a:pPr algn="l"/>
                <a:endParaRPr lang="en-IN" sz="10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51" name="TextBox 150"/>
              <p:cNvSpPr txBox="1"/>
              <p:nvPr/>
            </p:nvSpPr>
            <p:spPr>
              <a:xfrm>
                <a:off x="8961179" y="3061094"/>
                <a:ext cx="300858" cy="316239"/>
              </a:xfrm>
              <a:prstGeom prst="rect">
                <a:avLst/>
              </a:prstGeom>
              <a:noFill/>
            </p:spPr>
            <p:txBody>
              <a:bodyPr wrap="square" rtlCol="0">
                <a:spAutoFit/>
              </a:bodyPr>
              <a:lstStyle/>
              <a:p>
                <a:pPr algn="l"/>
                <a:r>
                  <a:rPr lang="en-IN" sz="1000" b="1" dirty="0" smtClean="0">
                    <a:solidFill>
                      <a:schemeClr val="tx1">
                        <a:lumMod val="75000"/>
                        <a:lumOff val="25000"/>
                      </a:schemeClr>
                    </a:solidFill>
                    <a:latin typeface="微软雅黑" panose="020B0503020204020204" pitchFamily="34" charset="-122"/>
                    <a:ea typeface="微软雅黑" panose="020B0503020204020204" pitchFamily="34" charset="-122"/>
                  </a:rPr>
                  <a:t>1</a:t>
                </a:r>
                <a:endParaRPr lang="en-IN" sz="10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sp>
          <p:nvSpPr>
            <p:cNvPr id="82" name="TextBox 81"/>
            <p:cNvSpPr txBox="1"/>
            <p:nvPr/>
          </p:nvSpPr>
          <p:spPr>
            <a:xfrm>
              <a:off x="2841859" y="3621811"/>
              <a:ext cx="974671" cy="519545"/>
            </a:xfrm>
            <a:prstGeom prst="rect">
              <a:avLst/>
            </a:prstGeom>
            <a:noFill/>
          </p:spPr>
          <p:txBody>
            <a:bodyPr wrap="square" rtlCol="0">
              <a:spAutoFit/>
            </a:bodyPr>
            <a:lstStyle/>
            <a:p>
              <a:pPr algn="ctr"/>
              <a:r>
                <a:rPr lang="en-IN" sz="1050" dirty="0" smtClean="0">
                  <a:solidFill>
                    <a:schemeClr val="bg1"/>
                  </a:solidFill>
                  <a:latin typeface="微软雅黑" panose="020B0503020204020204" pitchFamily="34" charset="-122"/>
                  <a:ea typeface="微软雅黑" panose="020B0503020204020204" pitchFamily="34" charset="-122"/>
                </a:rPr>
                <a:t>Belongs to</a:t>
              </a:r>
              <a:endParaRPr lang="en-IN" sz="1050" dirty="0">
                <a:solidFill>
                  <a:schemeClr val="bg1"/>
                </a:solidFill>
                <a:latin typeface="微软雅黑" panose="020B0503020204020204" pitchFamily="34" charset="-122"/>
                <a:ea typeface="微软雅黑" panose="020B0503020204020204" pitchFamily="34" charset="-122"/>
              </a:endParaRPr>
            </a:p>
          </p:txBody>
        </p:sp>
      </p:grpSp>
      <p:sp>
        <p:nvSpPr>
          <p:cNvPr id="155" name="Oval 154"/>
          <p:cNvSpPr/>
          <p:nvPr/>
        </p:nvSpPr>
        <p:spPr>
          <a:xfrm>
            <a:off x="1263378" y="2599790"/>
            <a:ext cx="910772" cy="588644"/>
          </a:xfrm>
          <a:prstGeom prst="ellipse">
            <a:avLst/>
          </a:prstGeom>
          <a:solidFill>
            <a:srgbClr val="92D050"/>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50" dirty="0" smtClean="0">
                <a:solidFill>
                  <a:schemeClr val="accent1">
                    <a:lumMod val="50000"/>
                  </a:schemeClr>
                </a:solidFill>
              </a:rPr>
              <a:t>Image File</a:t>
            </a:r>
            <a:endParaRPr lang="en-IN" sz="1050" dirty="0">
              <a:solidFill>
                <a:schemeClr val="accent1">
                  <a:lumMod val="50000"/>
                </a:schemeClr>
              </a:solidFill>
            </a:endParaRPr>
          </a:p>
        </p:txBody>
      </p:sp>
      <p:cxnSp>
        <p:nvCxnSpPr>
          <p:cNvPr id="156" name="Straight Connector 155"/>
          <p:cNvCxnSpPr/>
          <p:nvPr/>
        </p:nvCxnSpPr>
        <p:spPr>
          <a:xfrm flipV="1">
            <a:off x="2105570" y="2537460"/>
            <a:ext cx="386170" cy="162342"/>
          </a:xfrm>
          <a:prstGeom prst="line">
            <a:avLst/>
          </a:prstGeom>
          <a:ln w="19050"/>
        </p:spPr>
        <p:style>
          <a:lnRef idx="1">
            <a:schemeClr val="dk1"/>
          </a:lnRef>
          <a:fillRef idx="0">
            <a:schemeClr val="dk1"/>
          </a:fillRef>
          <a:effectRef idx="0">
            <a:schemeClr val="dk1"/>
          </a:effectRef>
          <a:fontRef idx="minor">
            <a:schemeClr val="tx1"/>
          </a:fontRef>
        </p:style>
      </p:cxnSp>
      <p:sp>
        <p:nvSpPr>
          <p:cNvPr id="161" name="TextBox 160"/>
          <p:cNvSpPr txBox="1"/>
          <p:nvPr/>
        </p:nvSpPr>
        <p:spPr>
          <a:xfrm>
            <a:off x="8599120" y="2874479"/>
            <a:ext cx="218505" cy="273229"/>
          </a:xfrm>
          <a:prstGeom prst="rect">
            <a:avLst/>
          </a:prstGeom>
          <a:noFill/>
        </p:spPr>
        <p:txBody>
          <a:bodyPr wrap="square" rtlCol="0">
            <a:spAutoFit/>
          </a:bodyPr>
          <a:lstStyle/>
          <a:p>
            <a:pPr algn="l"/>
            <a:r>
              <a:rPr lang="en-IN" sz="1000" b="1" dirty="0">
                <a:solidFill>
                  <a:schemeClr val="tx1">
                    <a:lumMod val="75000"/>
                    <a:lumOff val="25000"/>
                  </a:schemeClr>
                </a:solidFill>
                <a:latin typeface="微软雅黑" panose="020B0503020204020204" pitchFamily="34" charset="-122"/>
                <a:ea typeface="微软雅黑" panose="020B0503020204020204" pitchFamily="34" charset="-122"/>
              </a:rPr>
              <a:t>N</a:t>
            </a:r>
          </a:p>
        </p:txBody>
      </p:sp>
      <p:sp>
        <p:nvSpPr>
          <p:cNvPr id="154" name="Oval 153"/>
          <p:cNvSpPr/>
          <p:nvPr/>
        </p:nvSpPr>
        <p:spPr>
          <a:xfrm>
            <a:off x="4979467" y="1409048"/>
            <a:ext cx="829737" cy="588644"/>
          </a:xfrm>
          <a:prstGeom prst="ellipse">
            <a:avLst/>
          </a:prstGeom>
          <a:solidFill>
            <a:srgbClr val="92D050"/>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50" dirty="0" smtClean="0">
                <a:solidFill>
                  <a:schemeClr val="accent1">
                    <a:lumMod val="50000"/>
                  </a:schemeClr>
                </a:solidFill>
              </a:rPr>
              <a:t>Sender Id</a:t>
            </a:r>
            <a:endParaRPr lang="en-IN" sz="1050" dirty="0">
              <a:solidFill>
                <a:schemeClr val="accent1">
                  <a:lumMod val="50000"/>
                </a:schemeClr>
              </a:solidFill>
            </a:endParaRPr>
          </a:p>
        </p:txBody>
      </p:sp>
      <p:cxnSp>
        <p:nvCxnSpPr>
          <p:cNvPr id="157" name="Straight Connector 156"/>
          <p:cNvCxnSpPr/>
          <p:nvPr/>
        </p:nvCxnSpPr>
        <p:spPr>
          <a:xfrm>
            <a:off x="5805753" y="1772461"/>
            <a:ext cx="720777" cy="46781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63" name="Oval 162"/>
          <p:cNvSpPr/>
          <p:nvPr/>
        </p:nvSpPr>
        <p:spPr>
          <a:xfrm>
            <a:off x="8252257" y="1732898"/>
            <a:ext cx="829737" cy="588644"/>
          </a:xfrm>
          <a:prstGeom prst="ellipse">
            <a:avLst/>
          </a:prstGeom>
          <a:solidFill>
            <a:srgbClr val="92D050"/>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50" dirty="0" smtClean="0">
                <a:solidFill>
                  <a:schemeClr val="accent1">
                    <a:lumMod val="50000"/>
                  </a:schemeClr>
                </a:solidFill>
              </a:rPr>
              <a:t>Time</a:t>
            </a:r>
            <a:endParaRPr lang="en-IN" sz="1050" dirty="0">
              <a:solidFill>
                <a:schemeClr val="accent1">
                  <a:lumMod val="50000"/>
                </a:schemeClr>
              </a:solidFill>
            </a:endParaRPr>
          </a:p>
        </p:txBody>
      </p:sp>
      <p:cxnSp>
        <p:nvCxnSpPr>
          <p:cNvPr id="164" name="Straight Connector 163"/>
          <p:cNvCxnSpPr>
            <a:stCxn id="163" idx="2"/>
            <a:endCxn id="83" idx="3"/>
          </p:cNvCxnSpPr>
          <p:nvPr/>
        </p:nvCxnSpPr>
        <p:spPr>
          <a:xfrm rot="10800000" flipV="1">
            <a:off x="7847941" y="2027220"/>
            <a:ext cx="404316" cy="34152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1335739661"/>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31670" y="217171"/>
            <a:ext cx="9571354" cy="731520"/>
          </a:xfrm>
        </p:spPr>
        <p:txBody>
          <a:bodyPr>
            <a:normAutofit/>
          </a:bodyPr>
          <a:lstStyle/>
          <a:p>
            <a:r>
              <a:rPr lang="en-US" b="1" u="sng" dirty="0" smtClean="0">
                <a:latin typeface="+mn-lt"/>
              </a:rPr>
              <a:t>DATA FLOW DIAGRAM</a:t>
            </a:r>
            <a:endParaRPr lang="en-US" b="1" u="sng" dirty="0">
              <a:latin typeface="+mn-lt"/>
            </a:endParaRPr>
          </a:p>
        </p:txBody>
      </p:sp>
      <p:sp>
        <p:nvSpPr>
          <p:cNvPr id="3" name="Content Placeholder 2"/>
          <p:cNvSpPr>
            <a:spLocks noGrp="1"/>
          </p:cNvSpPr>
          <p:nvPr>
            <p:ph idx="1"/>
          </p:nvPr>
        </p:nvSpPr>
        <p:spPr>
          <a:xfrm>
            <a:off x="1484310" y="1314450"/>
            <a:ext cx="10018713" cy="560070"/>
          </a:xfrm>
        </p:spPr>
        <p:txBody>
          <a:bodyPr>
            <a:normAutofit fontScale="85000" lnSpcReduction="20000"/>
          </a:bodyPr>
          <a:lstStyle/>
          <a:p>
            <a:pPr>
              <a:buNone/>
            </a:pPr>
            <a:r>
              <a:rPr lang="en-US" sz="3800" dirty="0" smtClean="0"/>
              <a:t>    Level 0 DFD</a:t>
            </a:r>
          </a:p>
          <a:p>
            <a:pPr>
              <a:buNone/>
            </a:pPr>
            <a:endParaRPr lang="en-US" sz="3200" dirty="0"/>
          </a:p>
        </p:txBody>
      </p:sp>
      <p:pic>
        <p:nvPicPr>
          <p:cNvPr id="2050" name="Picture 2"/>
          <p:cNvPicPr>
            <a:picLocks noChangeAspect="1" noChangeArrowheads="1"/>
          </p:cNvPicPr>
          <p:nvPr/>
        </p:nvPicPr>
        <p:blipFill>
          <a:blip r:embed="rId2"/>
          <a:srcRect/>
          <a:stretch>
            <a:fillRect/>
          </a:stretch>
        </p:blipFill>
        <p:spPr bwMode="auto">
          <a:xfrm>
            <a:off x="2183130" y="1781174"/>
            <a:ext cx="8858250" cy="463105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4311" y="217171"/>
            <a:ext cx="10018713" cy="582929"/>
          </a:xfrm>
        </p:spPr>
        <p:txBody>
          <a:bodyPr>
            <a:noAutofit/>
          </a:bodyPr>
          <a:lstStyle/>
          <a:p>
            <a:r>
              <a:rPr lang="en-US" b="1" u="sng" dirty="0" smtClean="0">
                <a:latin typeface="+mn-lt"/>
              </a:rPr>
              <a:t>DATA FLOW DIAGRAM</a:t>
            </a:r>
            <a:endParaRPr lang="en-US" b="1" u="sng" dirty="0">
              <a:latin typeface="+mn-lt"/>
            </a:endParaRPr>
          </a:p>
        </p:txBody>
      </p:sp>
      <p:sp>
        <p:nvSpPr>
          <p:cNvPr id="10" name="TextBox 9"/>
          <p:cNvSpPr txBox="1"/>
          <p:nvPr/>
        </p:nvSpPr>
        <p:spPr>
          <a:xfrm>
            <a:off x="1760220" y="1005841"/>
            <a:ext cx="7703820" cy="584775"/>
          </a:xfrm>
          <a:prstGeom prst="rect">
            <a:avLst/>
          </a:prstGeom>
          <a:noFill/>
        </p:spPr>
        <p:txBody>
          <a:bodyPr wrap="square" rtlCol="0">
            <a:spAutoFit/>
          </a:bodyPr>
          <a:lstStyle/>
          <a:p>
            <a:r>
              <a:rPr lang="en-US" dirty="0" smtClean="0"/>
              <a:t>  </a:t>
            </a:r>
            <a:r>
              <a:rPr lang="en-US" sz="3200" dirty="0" smtClean="0"/>
              <a:t>Level 1 DFD </a:t>
            </a:r>
            <a:endParaRPr lang="en-US" sz="3200" dirty="0"/>
          </a:p>
        </p:txBody>
      </p:sp>
      <p:pic>
        <p:nvPicPr>
          <p:cNvPr id="6" name="Picture 5"/>
          <p:cNvPicPr/>
          <p:nvPr/>
        </p:nvPicPr>
        <p:blipFill>
          <a:blip r:embed="rId2"/>
          <a:srcRect/>
          <a:stretch>
            <a:fillRect/>
          </a:stretch>
        </p:blipFill>
        <p:spPr bwMode="auto">
          <a:xfrm>
            <a:off x="2491741" y="1531620"/>
            <a:ext cx="8846820" cy="5240654"/>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xmlns="" val="1046254865"/>
              </p:ext>
            </p:extLst>
          </p:nvPr>
        </p:nvGraphicFramePr>
        <p:xfrm>
          <a:off x="1908809" y="1268731"/>
          <a:ext cx="9381667" cy="4889036"/>
        </p:xfrm>
        <a:graphic>
          <a:graphicData uri="http://schemas.openxmlformats.org/drawingml/2006/table">
            <a:tbl>
              <a:tblPr>
                <a:tableStyleId>{8A107856-5554-42FB-B03E-39F5DBC370BA}</a:tableStyleId>
              </a:tblPr>
              <a:tblGrid>
                <a:gridCol w="1360171"/>
                <a:gridCol w="1777191"/>
                <a:gridCol w="1216489"/>
                <a:gridCol w="1227838"/>
                <a:gridCol w="1242282"/>
                <a:gridCol w="1242283"/>
                <a:gridCol w="1315413"/>
              </a:tblGrid>
              <a:tr h="386835">
                <a:tc>
                  <a:txBody>
                    <a:bodyPr/>
                    <a:lstStyle/>
                    <a:p>
                      <a:pPr algn="ctr">
                        <a:lnSpc>
                          <a:spcPct val="115000"/>
                        </a:lnSpc>
                        <a:spcAft>
                          <a:spcPts val="0"/>
                        </a:spcAft>
                      </a:pPr>
                      <a:r>
                        <a:rPr lang="en-IN" sz="1400" u="sng" dirty="0">
                          <a:effectLst/>
                        </a:rPr>
                        <a:t>Task</a:t>
                      </a:r>
                      <a:endParaRPr lang="en-IN" sz="1400" b="1" u="sng" dirty="0">
                        <a:effectLst/>
                        <a:latin typeface="Calibri"/>
                        <a:ea typeface="Calibri"/>
                      </a:endParaRPr>
                    </a:p>
                  </a:txBody>
                  <a:tcPr marL="68580" marR="68580" marT="0" marB="0" anchor="ctr"/>
                </a:tc>
                <a:tc>
                  <a:txBody>
                    <a:bodyPr/>
                    <a:lstStyle/>
                    <a:p>
                      <a:pPr algn="ctr">
                        <a:lnSpc>
                          <a:spcPct val="115000"/>
                        </a:lnSpc>
                        <a:spcAft>
                          <a:spcPts val="0"/>
                        </a:spcAft>
                      </a:pPr>
                      <a:r>
                        <a:rPr lang="en-IN" sz="1400" u="sng" dirty="0" smtClean="0">
                          <a:effectLst/>
                        </a:rPr>
                        <a:t>01Jan-05Feb</a:t>
                      </a:r>
                      <a:endParaRPr lang="en-IN" sz="1400" b="1" u="sng" dirty="0">
                        <a:effectLst/>
                        <a:latin typeface="Calibri"/>
                        <a:ea typeface="Calibri"/>
                      </a:endParaRPr>
                    </a:p>
                  </a:txBody>
                  <a:tcPr marL="68580" marR="68580" marT="0" marB="0" anchor="ctr"/>
                </a:tc>
                <a:tc>
                  <a:txBody>
                    <a:bodyPr/>
                    <a:lstStyle/>
                    <a:p>
                      <a:pPr algn="ctr">
                        <a:lnSpc>
                          <a:spcPct val="115000"/>
                        </a:lnSpc>
                        <a:spcAft>
                          <a:spcPts val="0"/>
                        </a:spcAft>
                      </a:pPr>
                      <a:r>
                        <a:rPr lang="en-IN" sz="1400" u="sng" dirty="0" smtClean="0">
                          <a:effectLst/>
                        </a:rPr>
                        <a:t>06Feb-06Mar</a:t>
                      </a:r>
                      <a:endParaRPr lang="en-IN" sz="1400" b="1" u="sng" dirty="0">
                        <a:effectLst/>
                        <a:latin typeface="Calibri"/>
                        <a:ea typeface="Calibri"/>
                      </a:endParaRPr>
                    </a:p>
                  </a:txBody>
                  <a:tcPr marL="68580" marR="68580" marT="0" marB="0" anchor="ctr"/>
                </a:tc>
                <a:tc>
                  <a:txBody>
                    <a:bodyPr/>
                    <a:lstStyle/>
                    <a:p>
                      <a:pPr algn="ctr">
                        <a:lnSpc>
                          <a:spcPct val="115000"/>
                        </a:lnSpc>
                        <a:spcAft>
                          <a:spcPts val="0"/>
                        </a:spcAft>
                      </a:pPr>
                      <a:r>
                        <a:rPr lang="en-IN" sz="1400" u="sng" dirty="0" smtClean="0">
                          <a:effectLst/>
                        </a:rPr>
                        <a:t>7Mar-5Apr</a:t>
                      </a:r>
                      <a:endParaRPr lang="en-IN" sz="1400" b="1" u="sng" dirty="0">
                        <a:effectLst/>
                        <a:latin typeface="Calibri"/>
                        <a:ea typeface="Calibri"/>
                      </a:endParaRPr>
                    </a:p>
                  </a:txBody>
                  <a:tcPr marL="68580" marR="68580" marT="0" marB="0" anchor="ctr"/>
                </a:tc>
                <a:tc>
                  <a:txBody>
                    <a:bodyPr/>
                    <a:lstStyle/>
                    <a:p>
                      <a:pPr algn="ctr">
                        <a:lnSpc>
                          <a:spcPct val="115000"/>
                        </a:lnSpc>
                        <a:spcAft>
                          <a:spcPts val="0"/>
                        </a:spcAft>
                      </a:pPr>
                      <a:r>
                        <a:rPr lang="en-IN" sz="1400" u="sng" dirty="0" smtClean="0">
                          <a:effectLst/>
                        </a:rPr>
                        <a:t>6Apr-9May</a:t>
                      </a:r>
                      <a:endParaRPr lang="en-IN" sz="1400" b="1" u="sng" dirty="0">
                        <a:effectLst/>
                        <a:latin typeface="Calibri"/>
                        <a:ea typeface="Calibri"/>
                      </a:endParaRPr>
                    </a:p>
                  </a:txBody>
                  <a:tcPr marL="68580" marR="68580" marT="0" marB="0" anchor="ctr"/>
                </a:tc>
                <a:tc>
                  <a:txBody>
                    <a:bodyPr/>
                    <a:lstStyle/>
                    <a:p>
                      <a:pPr algn="ctr">
                        <a:lnSpc>
                          <a:spcPct val="115000"/>
                        </a:lnSpc>
                        <a:spcAft>
                          <a:spcPts val="0"/>
                        </a:spcAft>
                      </a:pPr>
                      <a:r>
                        <a:rPr lang="en-IN" sz="1400" u="sng" dirty="0" smtClean="0">
                          <a:effectLst/>
                        </a:rPr>
                        <a:t>10May-10Jun</a:t>
                      </a:r>
                      <a:endParaRPr lang="en-IN" sz="1400" b="1" u="sng" dirty="0">
                        <a:effectLst/>
                        <a:latin typeface="Calibri"/>
                        <a:ea typeface="Calibri"/>
                      </a:endParaRPr>
                    </a:p>
                  </a:txBody>
                  <a:tcPr marL="68580" marR="68580" marT="0" marB="0" anchor="ctr"/>
                </a:tc>
                <a:tc>
                  <a:txBody>
                    <a:bodyPr/>
                    <a:lstStyle/>
                    <a:p>
                      <a:pPr algn="ctr">
                        <a:lnSpc>
                          <a:spcPct val="115000"/>
                        </a:lnSpc>
                        <a:spcAft>
                          <a:spcPts val="0"/>
                        </a:spcAft>
                      </a:pPr>
                      <a:r>
                        <a:rPr lang="en-IN" sz="1400" u="sng" dirty="0" smtClean="0">
                          <a:effectLst/>
                        </a:rPr>
                        <a:t>11June-30</a:t>
                      </a:r>
                      <a:r>
                        <a:rPr lang="en-IN" sz="1400" u="sng" baseline="0" dirty="0" smtClean="0">
                          <a:effectLst/>
                        </a:rPr>
                        <a:t>June</a:t>
                      </a:r>
                      <a:endParaRPr lang="en-IN" sz="1400" b="1" u="sng" dirty="0">
                        <a:effectLst/>
                        <a:latin typeface="Calibri"/>
                        <a:ea typeface="Calibri"/>
                      </a:endParaRPr>
                    </a:p>
                  </a:txBody>
                  <a:tcPr marL="68580" marR="68580" marT="0" marB="0" anchor="ctr"/>
                </a:tc>
              </a:tr>
              <a:tr h="626671">
                <a:tc>
                  <a:txBody>
                    <a:bodyPr/>
                    <a:lstStyle/>
                    <a:p>
                      <a:pPr algn="ctr">
                        <a:lnSpc>
                          <a:spcPct val="115000"/>
                        </a:lnSpc>
                        <a:spcAft>
                          <a:spcPts val="0"/>
                        </a:spcAft>
                      </a:pPr>
                      <a:r>
                        <a:rPr lang="en-IN" sz="1400" u="sng" dirty="0">
                          <a:effectLst/>
                        </a:rPr>
                        <a:t>Develop </a:t>
                      </a:r>
                      <a:r>
                        <a:rPr lang="en-IN" sz="1400" u="sng" dirty="0" smtClean="0">
                          <a:effectLst/>
                        </a:rPr>
                        <a:t>Project </a:t>
                      </a:r>
                      <a:r>
                        <a:rPr lang="en-IN" sz="1400" u="sng" dirty="0">
                          <a:effectLst/>
                        </a:rPr>
                        <a:t>proposal </a:t>
                      </a:r>
                      <a:endParaRPr lang="en-IN" sz="1400" b="1" u="sng" dirty="0">
                        <a:effectLst/>
                        <a:latin typeface="Calibri"/>
                        <a:ea typeface="Calibri"/>
                      </a:endParaRPr>
                    </a:p>
                  </a:txBody>
                  <a:tcPr marL="68580" marR="68580" marT="0" marB="0" anchor="ctr"/>
                </a:tc>
                <a:tc>
                  <a:txBody>
                    <a:bodyPr/>
                    <a:lstStyle/>
                    <a:p>
                      <a:pPr algn="ctr">
                        <a:lnSpc>
                          <a:spcPct val="115000"/>
                        </a:lnSpc>
                        <a:spcAft>
                          <a:spcPts val="0"/>
                        </a:spcAft>
                      </a:pPr>
                      <a:r>
                        <a:rPr lang="en-IN" sz="1400" dirty="0" smtClean="0">
                          <a:effectLst/>
                        </a:rPr>
                        <a:t> </a:t>
                      </a:r>
                      <a:r>
                        <a:rPr lang="en-IN" sz="1400" dirty="0">
                          <a:effectLst/>
                        </a:rPr>
                        <a:t> </a:t>
                      </a:r>
                    </a:p>
                    <a:p>
                      <a:pPr algn="ctr">
                        <a:lnSpc>
                          <a:spcPct val="115000"/>
                        </a:lnSpc>
                        <a:spcAft>
                          <a:spcPts val="0"/>
                        </a:spcAft>
                      </a:pPr>
                      <a:r>
                        <a:rPr lang="en-IN" sz="1400" dirty="0" smtClean="0">
                          <a:effectLst/>
                        </a:rPr>
                        <a:t>20 </a:t>
                      </a:r>
                      <a:r>
                        <a:rPr lang="en-IN" sz="1400" dirty="0">
                          <a:effectLst/>
                        </a:rPr>
                        <a:t>days</a:t>
                      </a:r>
                      <a:endParaRPr lang="en-IN" sz="1400" dirty="0">
                        <a:effectLst/>
                        <a:latin typeface="Calibri"/>
                        <a:ea typeface="Calibri"/>
                      </a:endParaRPr>
                    </a:p>
                  </a:txBody>
                  <a:tcPr marL="68580" marR="68580" marT="0" marB="0" anchor="ctr"/>
                </a:tc>
                <a:tc>
                  <a:txBody>
                    <a:bodyPr/>
                    <a:lstStyle/>
                    <a:p>
                      <a:pPr algn="ctr">
                        <a:lnSpc>
                          <a:spcPct val="115000"/>
                        </a:lnSpc>
                        <a:spcAft>
                          <a:spcPts val="0"/>
                        </a:spcAft>
                      </a:pPr>
                      <a:r>
                        <a:rPr lang="en-IN" sz="1400" dirty="0">
                          <a:effectLst/>
                        </a:rPr>
                        <a:t> </a:t>
                      </a:r>
                      <a:endParaRPr lang="en-IN" sz="1400" dirty="0">
                        <a:effectLst/>
                        <a:latin typeface="Calibri"/>
                        <a:ea typeface="Calibri"/>
                      </a:endParaRPr>
                    </a:p>
                  </a:txBody>
                  <a:tcPr marL="68580" marR="68580" marT="0" marB="0" anchor="ctr"/>
                </a:tc>
                <a:tc>
                  <a:txBody>
                    <a:bodyPr/>
                    <a:lstStyle/>
                    <a:p>
                      <a:pPr algn="ctr">
                        <a:lnSpc>
                          <a:spcPct val="115000"/>
                        </a:lnSpc>
                        <a:spcAft>
                          <a:spcPts val="0"/>
                        </a:spcAft>
                      </a:pPr>
                      <a:r>
                        <a:rPr lang="en-IN" sz="1400" dirty="0">
                          <a:effectLst/>
                        </a:rPr>
                        <a:t> </a:t>
                      </a:r>
                      <a:endParaRPr lang="en-IN" sz="1400" dirty="0">
                        <a:effectLst/>
                        <a:latin typeface="Calibri"/>
                        <a:ea typeface="Calibri"/>
                      </a:endParaRPr>
                    </a:p>
                  </a:txBody>
                  <a:tcPr marL="68580" marR="68580" marT="0" marB="0" anchor="ctr"/>
                </a:tc>
                <a:tc>
                  <a:txBody>
                    <a:bodyPr/>
                    <a:lstStyle/>
                    <a:p>
                      <a:pPr algn="ctr">
                        <a:lnSpc>
                          <a:spcPct val="115000"/>
                        </a:lnSpc>
                        <a:spcAft>
                          <a:spcPts val="0"/>
                        </a:spcAft>
                      </a:pPr>
                      <a:r>
                        <a:rPr lang="en-IN" sz="1400" dirty="0">
                          <a:effectLst/>
                        </a:rPr>
                        <a:t> </a:t>
                      </a:r>
                      <a:endParaRPr lang="en-IN" sz="1400" dirty="0">
                        <a:effectLst/>
                        <a:latin typeface="Calibri"/>
                        <a:ea typeface="Calibri"/>
                      </a:endParaRPr>
                    </a:p>
                  </a:txBody>
                  <a:tcPr marL="68580" marR="68580" marT="0" marB="0" anchor="ctr"/>
                </a:tc>
                <a:tc>
                  <a:txBody>
                    <a:bodyPr/>
                    <a:lstStyle/>
                    <a:p>
                      <a:pPr algn="ctr">
                        <a:lnSpc>
                          <a:spcPct val="115000"/>
                        </a:lnSpc>
                        <a:spcAft>
                          <a:spcPts val="0"/>
                        </a:spcAft>
                      </a:pPr>
                      <a:r>
                        <a:rPr lang="en-IN" sz="1400" dirty="0">
                          <a:effectLst/>
                        </a:rPr>
                        <a:t> </a:t>
                      </a:r>
                      <a:endParaRPr lang="en-IN" sz="1400" dirty="0">
                        <a:effectLst/>
                        <a:latin typeface="Calibri"/>
                        <a:ea typeface="Calibri"/>
                      </a:endParaRPr>
                    </a:p>
                  </a:txBody>
                  <a:tcPr marL="68580" marR="68580" marT="0" marB="0" anchor="ctr"/>
                </a:tc>
                <a:tc>
                  <a:txBody>
                    <a:bodyPr/>
                    <a:lstStyle/>
                    <a:p>
                      <a:pPr algn="ctr">
                        <a:lnSpc>
                          <a:spcPct val="115000"/>
                        </a:lnSpc>
                        <a:spcAft>
                          <a:spcPts val="0"/>
                        </a:spcAft>
                      </a:pPr>
                      <a:r>
                        <a:rPr lang="en-IN" sz="1400" dirty="0">
                          <a:effectLst/>
                        </a:rPr>
                        <a:t> </a:t>
                      </a:r>
                      <a:endParaRPr lang="en-IN" sz="1400" dirty="0">
                        <a:effectLst/>
                        <a:latin typeface="Calibri"/>
                        <a:ea typeface="Calibri"/>
                      </a:endParaRPr>
                    </a:p>
                  </a:txBody>
                  <a:tcPr marL="68580" marR="68580" marT="0" marB="0" anchor="ctr"/>
                </a:tc>
              </a:tr>
              <a:tr h="775106">
                <a:tc>
                  <a:txBody>
                    <a:bodyPr/>
                    <a:lstStyle/>
                    <a:p>
                      <a:pPr algn="ctr">
                        <a:lnSpc>
                          <a:spcPct val="115000"/>
                        </a:lnSpc>
                        <a:spcAft>
                          <a:spcPts val="0"/>
                        </a:spcAft>
                      </a:pPr>
                      <a:r>
                        <a:rPr lang="en-IN" sz="1400" u="sng" dirty="0">
                          <a:effectLst/>
                        </a:rPr>
                        <a:t>Analysis</a:t>
                      </a:r>
                      <a:endParaRPr lang="en-IN" sz="1400" b="1" u="sng" dirty="0">
                        <a:effectLst/>
                        <a:latin typeface="Calibri"/>
                        <a:ea typeface="Calibri"/>
                      </a:endParaRPr>
                    </a:p>
                  </a:txBody>
                  <a:tcPr marL="68580" marR="68580" marT="0" marB="0" anchor="ctr"/>
                </a:tc>
                <a:tc>
                  <a:txBody>
                    <a:bodyPr/>
                    <a:lstStyle/>
                    <a:p>
                      <a:pPr algn="ctr">
                        <a:lnSpc>
                          <a:spcPct val="115000"/>
                        </a:lnSpc>
                        <a:spcAft>
                          <a:spcPts val="0"/>
                        </a:spcAft>
                      </a:pPr>
                      <a:r>
                        <a:rPr lang="en-IN" sz="1400" dirty="0">
                          <a:effectLst/>
                        </a:rPr>
                        <a:t> </a:t>
                      </a:r>
                      <a:endParaRPr lang="en-IN" sz="1400" dirty="0">
                        <a:effectLst/>
                        <a:latin typeface="Calibri"/>
                        <a:ea typeface="Calibri"/>
                      </a:endParaRPr>
                    </a:p>
                  </a:txBody>
                  <a:tcPr marL="68580" marR="68580" marT="0" marB="0" anchor="ctr"/>
                </a:tc>
                <a:tc>
                  <a:txBody>
                    <a:bodyPr/>
                    <a:lstStyle/>
                    <a:p>
                      <a:pPr algn="ctr">
                        <a:lnSpc>
                          <a:spcPct val="115000"/>
                        </a:lnSpc>
                        <a:spcAft>
                          <a:spcPts val="0"/>
                        </a:spcAft>
                      </a:pPr>
                      <a:endParaRPr lang="en-IN" sz="1400" kern="1200" dirty="0">
                        <a:effectLst/>
                      </a:endParaRPr>
                    </a:p>
                    <a:p>
                      <a:pPr algn="l">
                        <a:lnSpc>
                          <a:spcPct val="115000"/>
                        </a:lnSpc>
                        <a:spcAft>
                          <a:spcPts val="0"/>
                        </a:spcAft>
                      </a:pPr>
                      <a:endParaRPr lang="en-IN" sz="1400" kern="1200" dirty="0">
                        <a:effectLst/>
                      </a:endParaRPr>
                    </a:p>
                    <a:p>
                      <a:pPr algn="l">
                        <a:lnSpc>
                          <a:spcPct val="115000"/>
                        </a:lnSpc>
                        <a:spcAft>
                          <a:spcPts val="0"/>
                        </a:spcAft>
                      </a:pPr>
                      <a:r>
                        <a:rPr lang="en-IN" sz="1400" kern="1200" dirty="0" smtClean="0">
                          <a:effectLst/>
                        </a:rPr>
                        <a:t>28days</a:t>
                      </a:r>
                      <a:endParaRPr lang="en-IN" sz="1400" kern="1200" dirty="0" smtClean="0">
                        <a:solidFill>
                          <a:schemeClr val="tx1"/>
                        </a:solidFill>
                        <a:effectLst/>
                        <a:latin typeface="+mn-lt"/>
                        <a:ea typeface="+mn-ea"/>
                        <a:cs typeface="+mn-cs"/>
                      </a:endParaRPr>
                    </a:p>
                  </a:txBody>
                  <a:tcPr marL="68580" marR="68580" marT="0" marB="0" anchor="ctr"/>
                </a:tc>
                <a:tc>
                  <a:txBody>
                    <a:bodyPr/>
                    <a:lstStyle/>
                    <a:p>
                      <a:pPr algn="ctr">
                        <a:lnSpc>
                          <a:spcPct val="115000"/>
                        </a:lnSpc>
                        <a:spcAft>
                          <a:spcPts val="0"/>
                        </a:spcAft>
                      </a:pPr>
                      <a:r>
                        <a:rPr lang="en-IN" sz="1400" dirty="0">
                          <a:effectLst/>
                        </a:rPr>
                        <a:t> </a:t>
                      </a:r>
                      <a:endParaRPr lang="en-IN" sz="1400" dirty="0">
                        <a:effectLst/>
                        <a:latin typeface="Calibri"/>
                        <a:ea typeface="Calibri"/>
                      </a:endParaRPr>
                    </a:p>
                  </a:txBody>
                  <a:tcPr marL="68580" marR="68580" marT="0" marB="0" anchor="ctr"/>
                </a:tc>
                <a:tc>
                  <a:txBody>
                    <a:bodyPr/>
                    <a:lstStyle/>
                    <a:p>
                      <a:pPr algn="ctr">
                        <a:lnSpc>
                          <a:spcPct val="115000"/>
                        </a:lnSpc>
                        <a:spcAft>
                          <a:spcPts val="0"/>
                        </a:spcAft>
                      </a:pPr>
                      <a:r>
                        <a:rPr lang="en-IN" sz="1400" dirty="0">
                          <a:effectLst/>
                        </a:rPr>
                        <a:t> </a:t>
                      </a:r>
                      <a:endParaRPr lang="en-IN" sz="1400" dirty="0">
                        <a:effectLst/>
                        <a:latin typeface="Calibri"/>
                        <a:ea typeface="Calibri"/>
                      </a:endParaRPr>
                    </a:p>
                  </a:txBody>
                  <a:tcPr marL="68580" marR="68580" marT="0" marB="0" anchor="ctr"/>
                </a:tc>
                <a:tc>
                  <a:txBody>
                    <a:bodyPr/>
                    <a:lstStyle/>
                    <a:p>
                      <a:pPr algn="ctr">
                        <a:lnSpc>
                          <a:spcPct val="115000"/>
                        </a:lnSpc>
                        <a:spcAft>
                          <a:spcPts val="0"/>
                        </a:spcAft>
                      </a:pPr>
                      <a:r>
                        <a:rPr lang="en-IN" sz="1400" dirty="0">
                          <a:effectLst/>
                        </a:rPr>
                        <a:t> </a:t>
                      </a:r>
                      <a:endParaRPr lang="en-IN" sz="1400" dirty="0">
                        <a:effectLst/>
                        <a:latin typeface="Calibri"/>
                        <a:ea typeface="Calibri"/>
                      </a:endParaRPr>
                    </a:p>
                  </a:txBody>
                  <a:tcPr marL="68580" marR="68580" marT="0" marB="0" anchor="ctr"/>
                </a:tc>
                <a:tc>
                  <a:txBody>
                    <a:bodyPr/>
                    <a:lstStyle/>
                    <a:p>
                      <a:pPr algn="ctr">
                        <a:lnSpc>
                          <a:spcPct val="115000"/>
                        </a:lnSpc>
                        <a:spcAft>
                          <a:spcPts val="0"/>
                        </a:spcAft>
                      </a:pPr>
                      <a:r>
                        <a:rPr lang="en-IN" sz="1400" dirty="0">
                          <a:effectLst/>
                        </a:rPr>
                        <a:t> </a:t>
                      </a:r>
                      <a:endParaRPr lang="en-IN" sz="1400" dirty="0">
                        <a:effectLst/>
                        <a:latin typeface="Calibri"/>
                        <a:ea typeface="Calibri"/>
                      </a:endParaRPr>
                    </a:p>
                  </a:txBody>
                  <a:tcPr marL="68580" marR="68580" marT="0" marB="0" anchor="ctr"/>
                </a:tc>
              </a:tr>
              <a:tr h="775106">
                <a:tc>
                  <a:txBody>
                    <a:bodyPr/>
                    <a:lstStyle/>
                    <a:p>
                      <a:pPr algn="ctr">
                        <a:lnSpc>
                          <a:spcPct val="115000"/>
                        </a:lnSpc>
                        <a:spcAft>
                          <a:spcPts val="0"/>
                        </a:spcAft>
                      </a:pPr>
                      <a:r>
                        <a:rPr lang="en-IN" sz="1400" u="sng" dirty="0">
                          <a:effectLst/>
                        </a:rPr>
                        <a:t>Designing</a:t>
                      </a:r>
                      <a:endParaRPr lang="en-IN" sz="1400" b="1" u="sng" dirty="0">
                        <a:effectLst/>
                        <a:latin typeface="Calibri"/>
                        <a:ea typeface="Calibri"/>
                      </a:endParaRPr>
                    </a:p>
                  </a:txBody>
                  <a:tcPr marL="68580" marR="68580" marT="0" marB="0" anchor="ctr"/>
                </a:tc>
                <a:tc>
                  <a:txBody>
                    <a:bodyPr/>
                    <a:lstStyle/>
                    <a:p>
                      <a:pPr algn="ctr">
                        <a:lnSpc>
                          <a:spcPct val="115000"/>
                        </a:lnSpc>
                        <a:spcAft>
                          <a:spcPts val="0"/>
                        </a:spcAft>
                      </a:pPr>
                      <a:r>
                        <a:rPr lang="en-IN" sz="1400" dirty="0">
                          <a:effectLst/>
                        </a:rPr>
                        <a:t> </a:t>
                      </a:r>
                      <a:endParaRPr lang="en-IN" sz="1400" dirty="0">
                        <a:effectLst/>
                        <a:latin typeface="Calibri"/>
                        <a:ea typeface="Calibri"/>
                      </a:endParaRPr>
                    </a:p>
                  </a:txBody>
                  <a:tcPr marL="68580" marR="68580" marT="0" marB="0" anchor="ctr"/>
                </a:tc>
                <a:tc>
                  <a:txBody>
                    <a:bodyPr/>
                    <a:lstStyle/>
                    <a:p>
                      <a:pPr algn="ctr">
                        <a:lnSpc>
                          <a:spcPct val="115000"/>
                        </a:lnSpc>
                        <a:spcAft>
                          <a:spcPts val="0"/>
                        </a:spcAft>
                      </a:pPr>
                      <a:r>
                        <a:rPr lang="en-IN" sz="1400" dirty="0">
                          <a:effectLst/>
                        </a:rPr>
                        <a:t> </a:t>
                      </a:r>
                      <a:endParaRPr lang="en-IN" sz="1400" dirty="0">
                        <a:effectLst/>
                        <a:latin typeface="Calibri"/>
                        <a:ea typeface="Calibri"/>
                      </a:endParaRPr>
                    </a:p>
                  </a:txBody>
                  <a:tcPr marL="68580" marR="68580" marT="0" marB="0" anchor="ctr"/>
                </a:tc>
                <a:tc>
                  <a:txBody>
                    <a:bodyPr/>
                    <a:lstStyle/>
                    <a:p>
                      <a:pPr algn="ctr">
                        <a:lnSpc>
                          <a:spcPct val="115000"/>
                        </a:lnSpc>
                        <a:spcAft>
                          <a:spcPts val="0"/>
                        </a:spcAft>
                      </a:pPr>
                      <a:r>
                        <a:rPr lang="en-IN" sz="1400" dirty="0">
                          <a:effectLst/>
                        </a:rPr>
                        <a:t> </a:t>
                      </a:r>
                    </a:p>
                    <a:p>
                      <a:pPr algn="ctr">
                        <a:lnSpc>
                          <a:spcPct val="115000"/>
                        </a:lnSpc>
                        <a:spcAft>
                          <a:spcPts val="0"/>
                        </a:spcAft>
                      </a:pPr>
                      <a:r>
                        <a:rPr lang="en-IN" sz="1400" dirty="0">
                          <a:effectLst/>
                        </a:rPr>
                        <a:t> </a:t>
                      </a:r>
                      <a:endParaRPr lang="en-IN" sz="1400" dirty="0" smtClean="0">
                        <a:effectLst/>
                      </a:endParaRPr>
                    </a:p>
                    <a:p>
                      <a:pPr algn="l">
                        <a:lnSpc>
                          <a:spcPct val="115000"/>
                        </a:lnSpc>
                        <a:spcAft>
                          <a:spcPts val="0"/>
                        </a:spcAft>
                      </a:pPr>
                      <a:r>
                        <a:rPr lang="en-IN" sz="1400" dirty="0" smtClean="0">
                          <a:effectLst/>
                        </a:rPr>
                        <a:t>30 </a:t>
                      </a:r>
                      <a:r>
                        <a:rPr lang="en-IN" sz="1400" dirty="0">
                          <a:effectLst/>
                        </a:rPr>
                        <a:t>days</a:t>
                      </a:r>
                      <a:endParaRPr lang="en-IN" sz="1400" dirty="0">
                        <a:effectLst/>
                        <a:latin typeface="Calibri"/>
                        <a:ea typeface="Calibri"/>
                      </a:endParaRPr>
                    </a:p>
                  </a:txBody>
                  <a:tcPr marL="68580" marR="68580" marT="0" marB="0" anchor="ctr"/>
                </a:tc>
                <a:tc>
                  <a:txBody>
                    <a:bodyPr/>
                    <a:lstStyle/>
                    <a:p>
                      <a:pPr algn="ctr">
                        <a:lnSpc>
                          <a:spcPct val="115000"/>
                        </a:lnSpc>
                        <a:spcAft>
                          <a:spcPts val="0"/>
                        </a:spcAft>
                      </a:pPr>
                      <a:r>
                        <a:rPr lang="en-IN" sz="1400" dirty="0">
                          <a:effectLst/>
                        </a:rPr>
                        <a:t> </a:t>
                      </a:r>
                      <a:endParaRPr lang="en-IN" sz="1400" dirty="0">
                        <a:effectLst/>
                        <a:latin typeface="Calibri"/>
                        <a:ea typeface="Calibri"/>
                      </a:endParaRPr>
                    </a:p>
                  </a:txBody>
                  <a:tcPr marL="68580" marR="68580" marT="0" marB="0" anchor="ctr"/>
                </a:tc>
                <a:tc>
                  <a:txBody>
                    <a:bodyPr/>
                    <a:lstStyle/>
                    <a:p>
                      <a:pPr algn="ctr">
                        <a:lnSpc>
                          <a:spcPct val="115000"/>
                        </a:lnSpc>
                        <a:spcAft>
                          <a:spcPts val="0"/>
                        </a:spcAft>
                      </a:pPr>
                      <a:r>
                        <a:rPr lang="en-IN" sz="1400" dirty="0">
                          <a:effectLst/>
                        </a:rPr>
                        <a:t> </a:t>
                      </a:r>
                      <a:endParaRPr lang="en-IN" sz="1400" dirty="0">
                        <a:effectLst/>
                        <a:latin typeface="Calibri"/>
                        <a:ea typeface="Calibri"/>
                      </a:endParaRPr>
                    </a:p>
                  </a:txBody>
                  <a:tcPr marL="68580" marR="68580" marT="0" marB="0" anchor="ctr"/>
                </a:tc>
                <a:tc>
                  <a:txBody>
                    <a:bodyPr/>
                    <a:lstStyle/>
                    <a:p>
                      <a:pPr algn="ctr">
                        <a:lnSpc>
                          <a:spcPct val="115000"/>
                        </a:lnSpc>
                        <a:spcAft>
                          <a:spcPts val="0"/>
                        </a:spcAft>
                      </a:pPr>
                      <a:r>
                        <a:rPr lang="en-IN" sz="1400" dirty="0">
                          <a:effectLst/>
                        </a:rPr>
                        <a:t> </a:t>
                      </a:r>
                      <a:endParaRPr lang="en-IN" sz="1400" dirty="0">
                        <a:effectLst/>
                        <a:latin typeface="Calibri"/>
                        <a:ea typeface="Calibri"/>
                      </a:endParaRPr>
                    </a:p>
                  </a:txBody>
                  <a:tcPr marL="68580" marR="68580" marT="0" marB="0" anchor="ctr"/>
                </a:tc>
              </a:tr>
              <a:tr h="775106">
                <a:tc>
                  <a:txBody>
                    <a:bodyPr/>
                    <a:lstStyle/>
                    <a:p>
                      <a:pPr algn="ctr">
                        <a:lnSpc>
                          <a:spcPct val="115000"/>
                        </a:lnSpc>
                        <a:spcAft>
                          <a:spcPts val="0"/>
                        </a:spcAft>
                      </a:pPr>
                      <a:r>
                        <a:rPr lang="en-IN" sz="1400" u="sng" dirty="0">
                          <a:effectLst/>
                        </a:rPr>
                        <a:t>Coding</a:t>
                      </a:r>
                      <a:endParaRPr lang="en-IN" sz="1400" b="1" u="sng" dirty="0">
                        <a:effectLst/>
                        <a:latin typeface="Calibri"/>
                        <a:ea typeface="Calibri"/>
                      </a:endParaRPr>
                    </a:p>
                  </a:txBody>
                  <a:tcPr marL="68580" marR="68580" marT="0" marB="0" anchor="ctr"/>
                </a:tc>
                <a:tc>
                  <a:txBody>
                    <a:bodyPr/>
                    <a:lstStyle/>
                    <a:p>
                      <a:pPr algn="ctr">
                        <a:lnSpc>
                          <a:spcPct val="115000"/>
                        </a:lnSpc>
                        <a:spcAft>
                          <a:spcPts val="0"/>
                        </a:spcAft>
                      </a:pPr>
                      <a:r>
                        <a:rPr lang="en-IN" sz="1400" dirty="0">
                          <a:effectLst/>
                        </a:rPr>
                        <a:t> </a:t>
                      </a:r>
                      <a:endParaRPr lang="en-IN" sz="1400" dirty="0">
                        <a:effectLst/>
                        <a:latin typeface="Calibri"/>
                        <a:ea typeface="Calibri"/>
                      </a:endParaRPr>
                    </a:p>
                  </a:txBody>
                  <a:tcPr marL="68580" marR="68580" marT="0" marB="0" anchor="ctr"/>
                </a:tc>
                <a:tc>
                  <a:txBody>
                    <a:bodyPr/>
                    <a:lstStyle/>
                    <a:p>
                      <a:pPr algn="ctr">
                        <a:lnSpc>
                          <a:spcPct val="115000"/>
                        </a:lnSpc>
                        <a:spcAft>
                          <a:spcPts val="0"/>
                        </a:spcAft>
                      </a:pPr>
                      <a:r>
                        <a:rPr lang="en-IN" sz="1400" dirty="0">
                          <a:effectLst/>
                        </a:rPr>
                        <a:t> </a:t>
                      </a:r>
                      <a:endParaRPr lang="en-IN" sz="1400" dirty="0">
                        <a:effectLst/>
                        <a:latin typeface="Calibri"/>
                        <a:ea typeface="Calibri"/>
                      </a:endParaRPr>
                    </a:p>
                  </a:txBody>
                  <a:tcPr marL="68580" marR="68580" marT="0" marB="0" anchor="ctr"/>
                </a:tc>
                <a:tc>
                  <a:txBody>
                    <a:bodyPr/>
                    <a:lstStyle/>
                    <a:p>
                      <a:pPr algn="ctr">
                        <a:lnSpc>
                          <a:spcPct val="115000"/>
                        </a:lnSpc>
                        <a:spcAft>
                          <a:spcPts val="0"/>
                        </a:spcAft>
                      </a:pPr>
                      <a:r>
                        <a:rPr lang="en-IN" sz="1400" dirty="0">
                          <a:effectLst/>
                        </a:rPr>
                        <a:t> </a:t>
                      </a:r>
                      <a:endParaRPr lang="en-IN" sz="1400" dirty="0">
                        <a:effectLst/>
                        <a:latin typeface="Calibri"/>
                        <a:ea typeface="Calibri"/>
                      </a:endParaRPr>
                    </a:p>
                  </a:txBody>
                  <a:tcPr marL="68580" marR="68580" marT="0" marB="0" anchor="ctr"/>
                </a:tc>
                <a:tc>
                  <a:txBody>
                    <a:bodyPr/>
                    <a:lstStyle/>
                    <a:p>
                      <a:pPr algn="ctr">
                        <a:lnSpc>
                          <a:spcPct val="115000"/>
                        </a:lnSpc>
                        <a:spcAft>
                          <a:spcPts val="0"/>
                        </a:spcAft>
                      </a:pPr>
                      <a:r>
                        <a:rPr lang="en-IN" sz="1400" dirty="0">
                          <a:effectLst/>
                        </a:rPr>
                        <a:t> </a:t>
                      </a:r>
                    </a:p>
                    <a:p>
                      <a:pPr algn="ctr">
                        <a:lnSpc>
                          <a:spcPct val="115000"/>
                        </a:lnSpc>
                        <a:spcAft>
                          <a:spcPts val="0"/>
                        </a:spcAft>
                      </a:pPr>
                      <a:r>
                        <a:rPr lang="en-IN" sz="1400" dirty="0">
                          <a:effectLst/>
                        </a:rPr>
                        <a:t> </a:t>
                      </a:r>
                    </a:p>
                    <a:p>
                      <a:pPr algn="ctr">
                        <a:lnSpc>
                          <a:spcPct val="115000"/>
                        </a:lnSpc>
                        <a:spcAft>
                          <a:spcPts val="0"/>
                        </a:spcAft>
                      </a:pPr>
                      <a:r>
                        <a:rPr lang="en-IN" sz="1400" dirty="0" smtClean="0">
                          <a:effectLst/>
                        </a:rPr>
                        <a:t>53days</a:t>
                      </a:r>
                      <a:endParaRPr lang="en-IN" sz="1400" dirty="0">
                        <a:effectLst/>
                        <a:latin typeface="Calibri"/>
                        <a:ea typeface="Calibri"/>
                      </a:endParaRPr>
                    </a:p>
                  </a:txBody>
                  <a:tcPr marL="68580" marR="68580" marT="0" marB="0" anchor="ctr"/>
                </a:tc>
                <a:tc>
                  <a:txBody>
                    <a:bodyPr/>
                    <a:lstStyle/>
                    <a:p>
                      <a:pPr algn="ctr">
                        <a:lnSpc>
                          <a:spcPct val="115000"/>
                        </a:lnSpc>
                        <a:spcAft>
                          <a:spcPts val="0"/>
                        </a:spcAft>
                      </a:pPr>
                      <a:r>
                        <a:rPr lang="en-IN" sz="1400" dirty="0">
                          <a:effectLst/>
                        </a:rPr>
                        <a:t> </a:t>
                      </a:r>
                      <a:endParaRPr lang="en-IN" sz="1400" dirty="0">
                        <a:effectLst/>
                        <a:latin typeface="Calibri"/>
                        <a:ea typeface="Calibri"/>
                      </a:endParaRPr>
                    </a:p>
                  </a:txBody>
                  <a:tcPr marL="68580" marR="68580" marT="0" marB="0" anchor="ctr"/>
                </a:tc>
                <a:tc>
                  <a:txBody>
                    <a:bodyPr/>
                    <a:lstStyle/>
                    <a:p>
                      <a:pPr algn="ctr">
                        <a:lnSpc>
                          <a:spcPct val="115000"/>
                        </a:lnSpc>
                        <a:spcAft>
                          <a:spcPts val="0"/>
                        </a:spcAft>
                      </a:pPr>
                      <a:r>
                        <a:rPr lang="en-IN" sz="1400" dirty="0">
                          <a:effectLst/>
                        </a:rPr>
                        <a:t> </a:t>
                      </a:r>
                      <a:endParaRPr lang="en-IN" sz="1400" dirty="0">
                        <a:effectLst/>
                        <a:latin typeface="Calibri"/>
                        <a:ea typeface="Calibri"/>
                      </a:endParaRPr>
                    </a:p>
                  </a:txBody>
                  <a:tcPr marL="68580" marR="68580" marT="0" marB="0" anchor="ctr"/>
                </a:tc>
              </a:tr>
              <a:tr h="775106">
                <a:tc>
                  <a:txBody>
                    <a:bodyPr/>
                    <a:lstStyle/>
                    <a:p>
                      <a:pPr algn="ctr">
                        <a:lnSpc>
                          <a:spcPct val="115000"/>
                        </a:lnSpc>
                        <a:spcAft>
                          <a:spcPts val="0"/>
                        </a:spcAft>
                      </a:pPr>
                      <a:r>
                        <a:rPr lang="en-IN" sz="1400" u="sng" dirty="0" smtClean="0">
                          <a:effectLst/>
                        </a:rPr>
                        <a:t>Testing</a:t>
                      </a:r>
                      <a:endParaRPr lang="en-IN" sz="1400" b="1" u="sng" dirty="0">
                        <a:effectLst/>
                        <a:latin typeface="Calibri"/>
                        <a:ea typeface="Calibri"/>
                      </a:endParaRPr>
                    </a:p>
                  </a:txBody>
                  <a:tcPr marL="68580" marR="68580" marT="0" marB="0" anchor="ctr"/>
                </a:tc>
                <a:tc>
                  <a:txBody>
                    <a:bodyPr/>
                    <a:lstStyle/>
                    <a:p>
                      <a:pPr algn="ctr">
                        <a:lnSpc>
                          <a:spcPct val="115000"/>
                        </a:lnSpc>
                        <a:spcAft>
                          <a:spcPts val="0"/>
                        </a:spcAft>
                      </a:pPr>
                      <a:r>
                        <a:rPr lang="en-IN" sz="1400" dirty="0">
                          <a:effectLst/>
                        </a:rPr>
                        <a:t> </a:t>
                      </a:r>
                      <a:endParaRPr lang="en-IN" sz="1400" dirty="0">
                        <a:effectLst/>
                        <a:latin typeface="Calibri"/>
                        <a:ea typeface="Calibri"/>
                      </a:endParaRPr>
                    </a:p>
                  </a:txBody>
                  <a:tcPr marL="68580" marR="68580" marT="0" marB="0" anchor="ctr"/>
                </a:tc>
                <a:tc>
                  <a:txBody>
                    <a:bodyPr/>
                    <a:lstStyle/>
                    <a:p>
                      <a:pPr algn="ctr">
                        <a:lnSpc>
                          <a:spcPct val="115000"/>
                        </a:lnSpc>
                        <a:spcAft>
                          <a:spcPts val="0"/>
                        </a:spcAft>
                      </a:pPr>
                      <a:r>
                        <a:rPr lang="en-IN" sz="1400" dirty="0">
                          <a:effectLst/>
                        </a:rPr>
                        <a:t> </a:t>
                      </a:r>
                      <a:endParaRPr lang="en-IN" sz="1400" dirty="0">
                        <a:effectLst/>
                        <a:latin typeface="Calibri"/>
                        <a:ea typeface="Calibri"/>
                      </a:endParaRPr>
                    </a:p>
                  </a:txBody>
                  <a:tcPr marL="68580" marR="68580" marT="0" marB="0" anchor="ctr"/>
                </a:tc>
                <a:tc>
                  <a:txBody>
                    <a:bodyPr/>
                    <a:lstStyle/>
                    <a:p>
                      <a:pPr algn="ctr">
                        <a:lnSpc>
                          <a:spcPct val="115000"/>
                        </a:lnSpc>
                        <a:spcAft>
                          <a:spcPts val="0"/>
                        </a:spcAft>
                      </a:pPr>
                      <a:r>
                        <a:rPr lang="en-IN" sz="1400" dirty="0">
                          <a:effectLst/>
                        </a:rPr>
                        <a:t> </a:t>
                      </a:r>
                      <a:endParaRPr lang="en-IN" sz="1400" dirty="0">
                        <a:effectLst/>
                        <a:latin typeface="Calibri"/>
                        <a:ea typeface="Calibri"/>
                      </a:endParaRPr>
                    </a:p>
                  </a:txBody>
                  <a:tcPr marL="68580" marR="68580" marT="0" marB="0" anchor="ctr"/>
                </a:tc>
                <a:tc>
                  <a:txBody>
                    <a:bodyPr/>
                    <a:lstStyle/>
                    <a:p>
                      <a:pPr algn="ctr">
                        <a:lnSpc>
                          <a:spcPct val="115000"/>
                        </a:lnSpc>
                        <a:spcAft>
                          <a:spcPts val="0"/>
                        </a:spcAft>
                      </a:pPr>
                      <a:r>
                        <a:rPr lang="en-IN" sz="1400" dirty="0">
                          <a:effectLst/>
                        </a:rPr>
                        <a:t> </a:t>
                      </a:r>
                      <a:endParaRPr lang="en-IN" sz="1400" dirty="0">
                        <a:effectLst/>
                        <a:latin typeface="Calibri"/>
                        <a:ea typeface="Calibri"/>
                      </a:endParaRPr>
                    </a:p>
                  </a:txBody>
                  <a:tcPr marL="68580" marR="68580" marT="0" marB="0" anchor="ctr"/>
                </a:tc>
                <a:tc>
                  <a:txBody>
                    <a:bodyPr/>
                    <a:lstStyle/>
                    <a:p>
                      <a:pPr algn="ctr">
                        <a:lnSpc>
                          <a:spcPct val="115000"/>
                        </a:lnSpc>
                        <a:spcAft>
                          <a:spcPts val="0"/>
                        </a:spcAft>
                      </a:pPr>
                      <a:r>
                        <a:rPr lang="en-IN" sz="1400" dirty="0">
                          <a:effectLst/>
                        </a:rPr>
                        <a:t> </a:t>
                      </a:r>
                    </a:p>
                    <a:p>
                      <a:pPr algn="ctr">
                        <a:lnSpc>
                          <a:spcPct val="115000"/>
                        </a:lnSpc>
                        <a:spcAft>
                          <a:spcPts val="0"/>
                        </a:spcAft>
                      </a:pPr>
                      <a:r>
                        <a:rPr lang="en-IN" sz="1400" dirty="0">
                          <a:effectLst/>
                        </a:rPr>
                        <a:t> </a:t>
                      </a:r>
                    </a:p>
                    <a:p>
                      <a:pPr algn="ctr">
                        <a:lnSpc>
                          <a:spcPct val="115000"/>
                        </a:lnSpc>
                        <a:spcAft>
                          <a:spcPts val="0"/>
                        </a:spcAft>
                      </a:pPr>
                      <a:r>
                        <a:rPr lang="en-IN" sz="1400" dirty="0" smtClean="0">
                          <a:effectLst/>
                        </a:rPr>
                        <a:t>32</a:t>
                      </a:r>
                      <a:r>
                        <a:rPr lang="en-IN" sz="1400" baseline="0" dirty="0" smtClean="0">
                          <a:effectLst/>
                        </a:rPr>
                        <a:t> </a:t>
                      </a:r>
                      <a:r>
                        <a:rPr lang="en-IN" sz="1400" dirty="0" smtClean="0">
                          <a:effectLst/>
                        </a:rPr>
                        <a:t>days</a:t>
                      </a:r>
                      <a:endParaRPr lang="en-IN" sz="1400" dirty="0">
                        <a:effectLst/>
                        <a:latin typeface="Calibri"/>
                        <a:ea typeface="Calibri"/>
                      </a:endParaRPr>
                    </a:p>
                  </a:txBody>
                  <a:tcPr marL="68580" marR="68580" marT="0" marB="0" anchor="ctr"/>
                </a:tc>
                <a:tc>
                  <a:txBody>
                    <a:bodyPr/>
                    <a:lstStyle/>
                    <a:p>
                      <a:pPr algn="ctr">
                        <a:lnSpc>
                          <a:spcPct val="115000"/>
                        </a:lnSpc>
                        <a:spcAft>
                          <a:spcPts val="0"/>
                        </a:spcAft>
                      </a:pPr>
                      <a:r>
                        <a:rPr lang="en-IN" sz="1400" dirty="0">
                          <a:effectLst/>
                        </a:rPr>
                        <a:t> </a:t>
                      </a:r>
                      <a:endParaRPr lang="en-IN" sz="1400" dirty="0">
                        <a:effectLst/>
                        <a:latin typeface="Calibri"/>
                        <a:ea typeface="Calibri"/>
                      </a:endParaRPr>
                    </a:p>
                  </a:txBody>
                  <a:tcPr marL="68580" marR="68580" marT="0" marB="0" anchor="ctr"/>
                </a:tc>
              </a:tr>
              <a:tr h="775106">
                <a:tc>
                  <a:txBody>
                    <a:bodyPr/>
                    <a:lstStyle/>
                    <a:p>
                      <a:pPr algn="ctr">
                        <a:lnSpc>
                          <a:spcPct val="115000"/>
                        </a:lnSpc>
                        <a:spcAft>
                          <a:spcPts val="0"/>
                        </a:spcAft>
                      </a:pPr>
                      <a:r>
                        <a:rPr lang="en-IN" sz="1400" u="sng" dirty="0" smtClean="0">
                          <a:effectLst/>
                        </a:rPr>
                        <a:t>Documentation</a:t>
                      </a:r>
                      <a:endParaRPr lang="en-IN" sz="1400" b="1" u="sng" dirty="0">
                        <a:effectLst/>
                        <a:latin typeface="Calibri"/>
                        <a:ea typeface="Calibri"/>
                      </a:endParaRPr>
                    </a:p>
                  </a:txBody>
                  <a:tcPr marL="68580" marR="68580" marT="0" marB="0" anchor="ctr"/>
                </a:tc>
                <a:tc>
                  <a:txBody>
                    <a:bodyPr/>
                    <a:lstStyle/>
                    <a:p>
                      <a:pPr algn="ctr">
                        <a:lnSpc>
                          <a:spcPct val="115000"/>
                        </a:lnSpc>
                        <a:spcAft>
                          <a:spcPts val="0"/>
                        </a:spcAft>
                      </a:pPr>
                      <a:r>
                        <a:rPr lang="en-IN" sz="1400" dirty="0">
                          <a:effectLst/>
                        </a:rPr>
                        <a:t> </a:t>
                      </a:r>
                      <a:endParaRPr lang="en-IN" sz="1400" dirty="0">
                        <a:effectLst/>
                        <a:latin typeface="Calibri"/>
                        <a:ea typeface="Calibri"/>
                      </a:endParaRPr>
                    </a:p>
                  </a:txBody>
                  <a:tcPr marL="68580" marR="68580" marT="0" marB="0" anchor="ctr"/>
                </a:tc>
                <a:tc>
                  <a:txBody>
                    <a:bodyPr/>
                    <a:lstStyle/>
                    <a:p>
                      <a:pPr algn="ctr">
                        <a:lnSpc>
                          <a:spcPct val="115000"/>
                        </a:lnSpc>
                        <a:spcAft>
                          <a:spcPts val="0"/>
                        </a:spcAft>
                      </a:pPr>
                      <a:r>
                        <a:rPr lang="en-IN" sz="1400" dirty="0">
                          <a:effectLst/>
                        </a:rPr>
                        <a:t> </a:t>
                      </a:r>
                      <a:endParaRPr lang="en-IN" sz="1400" dirty="0">
                        <a:effectLst/>
                        <a:latin typeface="Calibri"/>
                        <a:ea typeface="Calibri"/>
                      </a:endParaRPr>
                    </a:p>
                  </a:txBody>
                  <a:tcPr marL="68580" marR="68580" marT="0" marB="0" anchor="ctr"/>
                </a:tc>
                <a:tc>
                  <a:txBody>
                    <a:bodyPr/>
                    <a:lstStyle/>
                    <a:p>
                      <a:pPr algn="ctr">
                        <a:lnSpc>
                          <a:spcPct val="115000"/>
                        </a:lnSpc>
                        <a:spcAft>
                          <a:spcPts val="0"/>
                        </a:spcAft>
                      </a:pPr>
                      <a:r>
                        <a:rPr lang="en-IN" sz="1400" dirty="0">
                          <a:effectLst/>
                        </a:rPr>
                        <a:t> </a:t>
                      </a:r>
                      <a:endParaRPr lang="en-IN" sz="1400" dirty="0">
                        <a:effectLst/>
                        <a:latin typeface="Calibri"/>
                        <a:ea typeface="Calibri"/>
                      </a:endParaRPr>
                    </a:p>
                  </a:txBody>
                  <a:tcPr marL="68580" marR="68580" marT="0" marB="0" anchor="ctr"/>
                </a:tc>
                <a:tc>
                  <a:txBody>
                    <a:bodyPr/>
                    <a:lstStyle/>
                    <a:p>
                      <a:pPr algn="ctr">
                        <a:lnSpc>
                          <a:spcPct val="115000"/>
                        </a:lnSpc>
                        <a:spcAft>
                          <a:spcPts val="0"/>
                        </a:spcAft>
                      </a:pPr>
                      <a:r>
                        <a:rPr lang="en-IN" sz="1400" dirty="0">
                          <a:effectLst/>
                        </a:rPr>
                        <a:t> </a:t>
                      </a:r>
                      <a:endParaRPr lang="en-IN" sz="1400" dirty="0">
                        <a:effectLst/>
                        <a:latin typeface="Calibri"/>
                        <a:ea typeface="Calibri"/>
                      </a:endParaRPr>
                    </a:p>
                  </a:txBody>
                  <a:tcPr marL="68580" marR="68580" marT="0" marB="0" anchor="ctr"/>
                </a:tc>
                <a:tc>
                  <a:txBody>
                    <a:bodyPr/>
                    <a:lstStyle/>
                    <a:p>
                      <a:pPr algn="ctr">
                        <a:lnSpc>
                          <a:spcPct val="115000"/>
                        </a:lnSpc>
                        <a:spcAft>
                          <a:spcPts val="0"/>
                        </a:spcAft>
                      </a:pPr>
                      <a:r>
                        <a:rPr lang="en-IN" sz="1400" dirty="0">
                          <a:effectLst/>
                        </a:rPr>
                        <a:t> </a:t>
                      </a:r>
                      <a:endParaRPr lang="en-IN" sz="1400" dirty="0">
                        <a:effectLst/>
                        <a:latin typeface="Calibri"/>
                        <a:ea typeface="Calibri"/>
                      </a:endParaRPr>
                    </a:p>
                  </a:txBody>
                  <a:tcPr marL="68580" marR="68580" marT="0" marB="0" anchor="ctr"/>
                </a:tc>
                <a:tc>
                  <a:txBody>
                    <a:bodyPr/>
                    <a:lstStyle/>
                    <a:p>
                      <a:pPr algn="ctr">
                        <a:lnSpc>
                          <a:spcPct val="115000"/>
                        </a:lnSpc>
                        <a:spcAft>
                          <a:spcPts val="0"/>
                        </a:spcAft>
                      </a:pPr>
                      <a:r>
                        <a:rPr lang="en-IN" sz="1400" dirty="0">
                          <a:effectLst/>
                        </a:rPr>
                        <a:t> </a:t>
                      </a:r>
                    </a:p>
                    <a:p>
                      <a:pPr algn="ctr">
                        <a:lnSpc>
                          <a:spcPct val="115000"/>
                        </a:lnSpc>
                        <a:spcAft>
                          <a:spcPts val="0"/>
                        </a:spcAft>
                      </a:pPr>
                      <a:r>
                        <a:rPr lang="en-IN" sz="1400" dirty="0">
                          <a:effectLst/>
                        </a:rPr>
                        <a:t> </a:t>
                      </a:r>
                    </a:p>
                    <a:p>
                      <a:pPr algn="ctr">
                        <a:lnSpc>
                          <a:spcPct val="115000"/>
                        </a:lnSpc>
                        <a:spcAft>
                          <a:spcPts val="0"/>
                        </a:spcAft>
                      </a:pPr>
                      <a:r>
                        <a:rPr lang="en-IN" sz="1400" dirty="0" smtClean="0">
                          <a:effectLst/>
                        </a:rPr>
                        <a:t>20days</a:t>
                      </a:r>
                      <a:endParaRPr lang="en-IN" sz="1400" dirty="0">
                        <a:effectLst/>
                        <a:latin typeface="Calibri"/>
                        <a:ea typeface="Calibri"/>
                      </a:endParaRPr>
                    </a:p>
                  </a:txBody>
                  <a:tcPr marL="68580" marR="68580" marT="0" marB="0" anchor="ctr"/>
                </a:tc>
              </a:tr>
            </a:tbl>
          </a:graphicData>
        </a:graphic>
      </p:graphicFrame>
      <p:sp>
        <p:nvSpPr>
          <p:cNvPr id="4" name="Rectangle 3"/>
          <p:cNvSpPr/>
          <p:nvPr/>
        </p:nvSpPr>
        <p:spPr>
          <a:xfrm>
            <a:off x="8777983" y="5097780"/>
            <a:ext cx="1177547" cy="82396"/>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lstStyle/>
          <a:p>
            <a:pPr>
              <a:lnSpc>
                <a:spcPct val="115000"/>
              </a:lnSpc>
              <a:spcAft>
                <a:spcPts val="0"/>
              </a:spcAft>
            </a:pPr>
            <a:r>
              <a:rPr lang="en-IN" sz="1100" dirty="0">
                <a:effectLst/>
                <a:latin typeface="Calibri"/>
                <a:ea typeface="Calibri"/>
              </a:rPr>
              <a:t> </a:t>
            </a:r>
          </a:p>
        </p:txBody>
      </p:sp>
      <p:sp>
        <p:nvSpPr>
          <p:cNvPr id="7" name="Rectangle 6"/>
          <p:cNvSpPr/>
          <p:nvPr/>
        </p:nvSpPr>
        <p:spPr>
          <a:xfrm>
            <a:off x="6938010" y="4274820"/>
            <a:ext cx="1725930" cy="95062"/>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lstStyle/>
          <a:p>
            <a:pPr>
              <a:lnSpc>
                <a:spcPct val="115000"/>
              </a:lnSpc>
              <a:spcAft>
                <a:spcPts val="0"/>
              </a:spcAft>
            </a:pPr>
            <a:r>
              <a:rPr lang="en-IN" sz="1100" dirty="0">
                <a:effectLst/>
                <a:latin typeface="Calibri"/>
                <a:ea typeface="Calibri"/>
              </a:rPr>
              <a:t> </a:t>
            </a:r>
          </a:p>
        </p:txBody>
      </p:sp>
      <p:sp>
        <p:nvSpPr>
          <p:cNvPr id="10" name="Rectangle 9"/>
          <p:cNvSpPr/>
          <p:nvPr/>
        </p:nvSpPr>
        <p:spPr>
          <a:xfrm>
            <a:off x="5692140" y="3509010"/>
            <a:ext cx="1143000" cy="96432"/>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lstStyle/>
          <a:p>
            <a:pPr>
              <a:lnSpc>
                <a:spcPct val="115000"/>
              </a:lnSpc>
              <a:spcAft>
                <a:spcPts val="0"/>
              </a:spcAft>
            </a:pPr>
            <a:r>
              <a:rPr lang="en-IN" sz="1100" dirty="0">
                <a:effectLst/>
                <a:latin typeface="Calibri"/>
                <a:ea typeface="Calibri"/>
              </a:rPr>
              <a:t> </a:t>
            </a:r>
          </a:p>
        </p:txBody>
      </p:sp>
      <p:sp>
        <p:nvSpPr>
          <p:cNvPr id="13" name="Rectangle 12"/>
          <p:cNvSpPr/>
          <p:nvPr/>
        </p:nvSpPr>
        <p:spPr>
          <a:xfrm>
            <a:off x="4834891" y="2743199"/>
            <a:ext cx="800099" cy="90109"/>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lstStyle/>
          <a:p>
            <a:pPr>
              <a:lnSpc>
                <a:spcPct val="115000"/>
              </a:lnSpc>
              <a:spcAft>
                <a:spcPts val="0"/>
              </a:spcAft>
            </a:pPr>
            <a:r>
              <a:rPr lang="en-IN" sz="1100" dirty="0">
                <a:effectLst/>
                <a:latin typeface="Calibri"/>
                <a:ea typeface="Calibri"/>
              </a:rPr>
              <a:t> </a:t>
            </a:r>
          </a:p>
        </p:txBody>
      </p:sp>
      <p:sp>
        <p:nvSpPr>
          <p:cNvPr id="16" name="Rectangle 15"/>
          <p:cNvSpPr/>
          <p:nvPr/>
        </p:nvSpPr>
        <p:spPr>
          <a:xfrm>
            <a:off x="10029426" y="5875020"/>
            <a:ext cx="1217694" cy="84931"/>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lstStyle/>
          <a:p>
            <a:pPr>
              <a:lnSpc>
                <a:spcPct val="115000"/>
              </a:lnSpc>
              <a:spcAft>
                <a:spcPts val="0"/>
              </a:spcAft>
            </a:pPr>
            <a:r>
              <a:rPr lang="en-IN" sz="1100" dirty="0">
                <a:effectLst/>
                <a:latin typeface="Calibri"/>
                <a:ea typeface="Calibri"/>
              </a:rPr>
              <a:t> </a:t>
            </a:r>
          </a:p>
        </p:txBody>
      </p:sp>
      <p:sp>
        <p:nvSpPr>
          <p:cNvPr id="19" name="Rectangle 18"/>
          <p:cNvSpPr/>
          <p:nvPr/>
        </p:nvSpPr>
        <p:spPr>
          <a:xfrm>
            <a:off x="3292310" y="1885950"/>
            <a:ext cx="1508290" cy="88118"/>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lstStyle/>
          <a:p>
            <a:pPr>
              <a:lnSpc>
                <a:spcPct val="115000"/>
              </a:lnSpc>
              <a:spcAft>
                <a:spcPts val="0"/>
              </a:spcAft>
            </a:pPr>
            <a:r>
              <a:rPr lang="en-IN" sz="1100" dirty="0">
                <a:effectLst/>
                <a:latin typeface="Calibri"/>
                <a:ea typeface="Calibri"/>
              </a:rPr>
              <a:t> </a:t>
            </a:r>
          </a:p>
        </p:txBody>
      </p:sp>
      <p:sp>
        <p:nvSpPr>
          <p:cNvPr id="23" name="TextBox 22"/>
          <p:cNvSpPr txBox="1"/>
          <p:nvPr/>
        </p:nvSpPr>
        <p:spPr>
          <a:xfrm>
            <a:off x="1204687" y="493486"/>
            <a:ext cx="9463314" cy="707886"/>
          </a:xfrm>
          <a:prstGeom prst="rect">
            <a:avLst/>
          </a:prstGeom>
          <a:noFill/>
        </p:spPr>
        <p:txBody>
          <a:bodyPr wrap="square" rtlCol="0">
            <a:spAutoFit/>
          </a:bodyPr>
          <a:lstStyle/>
          <a:p>
            <a:pPr algn="ctr"/>
            <a:r>
              <a:rPr lang="en-US" sz="4000" b="1" u="sng" dirty="0" smtClean="0">
                <a:ln w="3175" cmpd="sng">
                  <a:noFill/>
                </a:ln>
                <a:ea typeface="+mj-ea"/>
                <a:cs typeface="+mj-cs"/>
              </a:rPr>
              <a:t>GANTT CHART</a:t>
            </a:r>
            <a:endParaRPr lang="en-IN" sz="4000" b="1" u="sng" dirty="0">
              <a:ln w="3175" cmpd="sng">
                <a:noFill/>
              </a:ln>
              <a:ea typeface="+mj-ea"/>
              <a:cs typeface="+mj-cs"/>
            </a:endParaRPr>
          </a:p>
        </p:txBody>
      </p:sp>
    </p:spTree>
    <p:extLst>
      <p:ext uri="{BB962C8B-B14F-4D97-AF65-F5344CB8AC3E}">
        <p14:creationId xmlns:p14="http://schemas.microsoft.com/office/powerpoint/2010/main" xmlns="" val="13357396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0190" y="365761"/>
            <a:ext cx="9925684" cy="834390"/>
          </a:xfrm>
        </p:spPr>
        <p:txBody>
          <a:bodyPr>
            <a:normAutofit/>
          </a:bodyPr>
          <a:lstStyle/>
          <a:p>
            <a:r>
              <a:rPr lang="en-US" b="1" u="sng" dirty="0" smtClean="0">
                <a:latin typeface="+mn-lt"/>
              </a:rPr>
              <a:t>COST ANALYSIS</a:t>
            </a:r>
            <a:endParaRPr lang="en-US" b="1" u="sng" dirty="0">
              <a:latin typeface="+mn-lt"/>
            </a:endParaRPr>
          </a:p>
        </p:txBody>
      </p:sp>
      <p:sp>
        <p:nvSpPr>
          <p:cNvPr id="3" name="Content Placeholder 2"/>
          <p:cNvSpPr>
            <a:spLocks noGrp="1"/>
          </p:cNvSpPr>
          <p:nvPr>
            <p:ph idx="1"/>
          </p:nvPr>
        </p:nvSpPr>
        <p:spPr>
          <a:xfrm>
            <a:off x="1291590" y="1314451"/>
            <a:ext cx="10675620" cy="4476750"/>
          </a:xfrm>
        </p:spPr>
        <p:txBody>
          <a:bodyPr>
            <a:normAutofit fontScale="77500" lnSpcReduction="20000"/>
          </a:bodyPr>
          <a:lstStyle/>
          <a:p>
            <a:pPr>
              <a:buNone/>
            </a:pPr>
            <a:r>
              <a:rPr lang="en-US" sz="2800" b="1" dirty="0" smtClean="0"/>
              <a:t>Since this is an Organic project, we’ll take the respective values for the coefficients</a:t>
            </a:r>
            <a:r>
              <a:rPr lang="en-US" sz="2800" dirty="0" smtClean="0">
                <a:solidFill>
                  <a:srgbClr val="000000"/>
                </a:solidFill>
                <a:latin typeface="LZSAXW+Times-Roman"/>
              </a:rPr>
              <a:t>.</a:t>
            </a:r>
          </a:p>
          <a:p>
            <a:pPr>
              <a:buNone/>
            </a:pPr>
            <a:r>
              <a:rPr lang="en-US" sz="2800" b="1" dirty="0" smtClean="0"/>
              <a:t>Lines of Code ( LOC ) = 4000</a:t>
            </a:r>
          </a:p>
          <a:p>
            <a:pPr>
              <a:lnSpc>
                <a:spcPct val="150000"/>
              </a:lnSpc>
              <a:buNone/>
            </a:pPr>
            <a:r>
              <a:rPr lang="en-US" sz="2800" b="1" dirty="0" smtClean="0"/>
              <a:t>Thus, KLOC = 4000 /1000 = 4</a:t>
            </a:r>
            <a:endParaRPr lang="en-IN" sz="2800" b="1" dirty="0" smtClean="0"/>
          </a:p>
          <a:p>
            <a:pPr>
              <a:buNone/>
            </a:pPr>
            <a:endParaRPr lang="en-IN" sz="2800" dirty="0" smtClean="0"/>
          </a:p>
          <a:p>
            <a:pPr>
              <a:buNone/>
            </a:pPr>
            <a:endParaRPr lang="en-IN" sz="2800" dirty="0" smtClean="0"/>
          </a:p>
          <a:p>
            <a:pPr>
              <a:buNone/>
            </a:pPr>
            <a:endParaRPr lang="en-IN" sz="2800" dirty="0" smtClean="0"/>
          </a:p>
          <a:p>
            <a:pPr>
              <a:buNone/>
            </a:pPr>
            <a:endParaRPr lang="en-IN" sz="2800" dirty="0" smtClean="0"/>
          </a:p>
          <a:p>
            <a:pPr>
              <a:buNone/>
            </a:pPr>
            <a:r>
              <a:rPr lang="en-US" sz="2800" b="1" dirty="0" smtClean="0">
                <a:solidFill>
                  <a:srgbClr val="00B050"/>
                </a:solidFill>
              </a:rPr>
              <a:t>1. </a:t>
            </a:r>
            <a:r>
              <a:rPr lang="en-US" sz="2800" b="1" dirty="0" smtClean="0"/>
              <a:t>Effort Applied = </a:t>
            </a:r>
            <a:r>
              <a:rPr lang="en-US" sz="2800" b="1" dirty="0" err="1" smtClean="0">
                <a:solidFill>
                  <a:srgbClr val="00B050"/>
                </a:solidFill>
              </a:rPr>
              <a:t>ab</a:t>
            </a:r>
            <a:r>
              <a:rPr lang="en-US" sz="2800" b="1" dirty="0" smtClean="0">
                <a:solidFill>
                  <a:srgbClr val="00B050"/>
                </a:solidFill>
              </a:rPr>
              <a:t> (KLOC ^ bb) [ man-months ] </a:t>
            </a:r>
            <a:r>
              <a:rPr lang="en-US" sz="2800" b="1" dirty="0" smtClean="0"/>
              <a:t>= 10.289 man-months.</a:t>
            </a:r>
          </a:p>
          <a:p>
            <a:pPr>
              <a:buNone/>
            </a:pPr>
            <a:r>
              <a:rPr lang="en-US" sz="2800" b="1" dirty="0" smtClean="0">
                <a:solidFill>
                  <a:srgbClr val="00B050"/>
                </a:solidFill>
              </a:rPr>
              <a:t> 2. </a:t>
            </a:r>
            <a:r>
              <a:rPr lang="en-US" sz="2800" b="1" dirty="0" smtClean="0"/>
              <a:t>Development Time = </a:t>
            </a:r>
            <a:r>
              <a:rPr lang="en-US" sz="2800" b="1" dirty="0" err="1" smtClean="0">
                <a:solidFill>
                  <a:srgbClr val="00B050"/>
                </a:solidFill>
              </a:rPr>
              <a:t>cb</a:t>
            </a:r>
            <a:r>
              <a:rPr lang="en-US" sz="2800" b="1" dirty="0" smtClean="0">
                <a:solidFill>
                  <a:srgbClr val="00B050"/>
                </a:solidFill>
              </a:rPr>
              <a:t> (Effort Applied ^ db) [ months ] </a:t>
            </a:r>
            <a:r>
              <a:rPr lang="en-US" sz="2800" b="1" dirty="0" smtClean="0"/>
              <a:t>=  6.0623 months. </a:t>
            </a:r>
          </a:p>
          <a:p>
            <a:pPr>
              <a:buNone/>
            </a:pPr>
            <a:r>
              <a:rPr lang="en-US" sz="2800" b="1" dirty="0" smtClean="0">
                <a:solidFill>
                  <a:srgbClr val="00B050"/>
                </a:solidFill>
              </a:rPr>
              <a:t>3. </a:t>
            </a:r>
            <a:r>
              <a:rPr lang="en-US" sz="2800" b="1" dirty="0" smtClean="0"/>
              <a:t>People Required = </a:t>
            </a:r>
            <a:r>
              <a:rPr lang="en-US" sz="2800" b="1" dirty="0" smtClean="0">
                <a:solidFill>
                  <a:srgbClr val="00B050"/>
                </a:solidFill>
              </a:rPr>
              <a:t>Effort Applied / Development Time [ people </a:t>
            </a:r>
            <a:r>
              <a:rPr lang="en-US" dirty="0" smtClean="0">
                <a:solidFill>
                  <a:srgbClr val="00B050"/>
                </a:solidFill>
                <a:latin typeface="LZSAXW+Times-Roman"/>
              </a:rPr>
              <a:t>] </a:t>
            </a:r>
            <a:r>
              <a:rPr lang="en-US" dirty="0" smtClean="0">
                <a:solidFill>
                  <a:srgbClr val="000000"/>
                </a:solidFill>
                <a:latin typeface="LZSAXW+Times-Roman"/>
              </a:rPr>
              <a:t>=</a:t>
            </a:r>
            <a:r>
              <a:rPr lang="en-US" sz="2800" b="1" dirty="0" smtClean="0">
                <a:solidFill>
                  <a:srgbClr val="00B050"/>
                </a:solidFill>
              </a:rPr>
              <a:t> </a:t>
            </a:r>
            <a:r>
              <a:rPr lang="en-US" sz="2800" b="1" dirty="0" smtClean="0"/>
              <a:t> 1 people ( approx. ) </a:t>
            </a:r>
            <a:endParaRPr lang="en-US" sz="2800" dirty="0"/>
          </a:p>
        </p:txBody>
      </p:sp>
      <p:graphicFrame>
        <p:nvGraphicFramePr>
          <p:cNvPr id="4" name="Table 3"/>
          <p:cNvGraphicFramePr>
            <a:graphicFrameLocks noGrp="1"/>
          </p:cNvGraphicFramePr>
          <p:nvPr/>
        </p:nvGraphicFramePr>
        <p:xfrm>
          <a:off x="1737360" y="3085676"/>
          <a:ext cx="6800852" cy="1280160"/>
        </p:xfrm>
        <a:graphic>
          <a:graphicData uri="http://schemas.openxmlformats.org/drawingml/2006/table">
            <a:tbl>
              <a:tblPr firstRow="1" bandRow="1">
                <a:tableStyleId>{5C22544A-7EE6-4342-B048-85BDC9FD1C3A}</a:tableStyleId>
              </a:tblPr>
              <a:tblGrid>
                <a:gridCol w="1700213"/>
                <a:gridCol w="1700213"/>
                <a:gridCol w="1700213"/>
                <a:gridCol w="1700213"/>
              </a:tblGrid>
              <a:tr h="525992">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IN" sz="1800" b="1" dirty="0" err="1" smtClean="0"/>
                        <a:t>ab</a:t>
                      </a:r>
                      <a:endParaRPr lang="en-IN" sz="1800" b="1" dirty="0" smtClean="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IN" sz="1800" b="1" dirty="0" smtClean="0"/>
                        <a:t>bb</a:t>
                      </a:r>
                    </a:p>
                    <a:p>
                      <a:pPr algn="ctr"/>
                      <a:endParaRPr lang="en-US" b="1"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IN" sz="1800" b="1" dirty="0" err="1" smtClean="0"/>
                        <a:t>cb</a:t>
                      </a:r>
                      <a:endParaRPr lang="en-IN" sz="1800" b="1" dirty="0" smtClean="0"/>
                    </a:p>
                    <a:p>
                      <a:pPr algn="ctr"/>
                      <a:endParaRPr lang="en-US" b="1"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IN" sz="1800" b="1" dirty="0" smtClean="0"/>
                        <a:t>db</a:t>
                      </a:r>
                    </a:p>
                    <a:p>
                      <a:pPr algn="ctr"/>
                      <a:endParaRPr lang="en-US" b="1" dirty="0"/>
                    </a:p>
                  </a:txBody>
                  <a:tcPr/>
                </a:tc>
              </a:tr>
              <a:tr h="525992">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IN" sz="1800" b="1" dirty="0" smtClean="0"/>
                        <a:t>2.4</a:t>
                      </a:r>
                    </a:p>
                    <a:p>
                      <a:pPr algn="ctr"/>
                      <a:endParaRPr lang="en-US" b="1"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IN" sz="1800" b="1" dirty="0" smtClean="0"/>
                        <a:t>1.05</a:t>
                      </a:r>
                    </a:p>
                    <a:p>
                      <a:pPr algn="ctr"/>
                      <a:endParaRPr lang="en-US" b="1"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IN" sz="1800" b="1" dirty="0" smtClean="0"/>
                        <a:t>2.5</a:t>
                      </a:r>
                    </a:p>
                    <a:p>
                      <a:pPr algn="ctr"/>
                      <a:endParaRPr lang="en-US" b="1"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IN" sz="1800" b="1" dirty="0" smtClean="0"/>
                        <a:t>0.38</a:t>
                      </a:r>
                    </a:p>
                    <a:p>
                      <a:pPr algn="ctr"/>
                      <a:endParaRPr lang="en-US" b="1" dirty="0"/>
                    </a:p>
                  </a:txBody>
                  <a:tcPr/>
                </a:tc>
              </a:tr>
            </a:tbl>
          </a:graphicData>
        </a:graphic>
      </p:graphicFrame>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994E65A-8122-4703-A3C7-E10767F54315}"/>
              </a:ext>
            </a:extLst>
          </p:cNvPr>
          <p:cNvSpPr>
            <a:spLocks noGrp="1"/>
          </p:cNvSpPr>
          <p:nvPr>
            <p:ph type="title"/>
          </p:nvPr>
        </p:nvSpPr>
        <p:spPr>
          <a:xfrm>
            <a:off x="3646992" y="205510"/>
            <a:ext cx="4898016" cy="777470"/>
          </a:xfrm>
        </p:spPr>
        <p:txBody>
          <a:bodyPr>
            <a:noAutofit/>
          </a:bodyPr>
          <a:lstStyle/>
          <a:p>
            <a:r>
              <a:rPr lang="en-IN" b="1" u="sng" dirty="0">
                <a:latin typeface="+mn-lt"/>
              </a:rPr>
              <a:t>FUTURE SCOPE</a:t>
            </a:r>
          </a:p>
        </p:txBody>
      </p:sp>
      <p:sp>
        <p:nvSpPr>
          <p:cNvPr id="7" name="Content Placeholder 6">
            <a:extLst>
              <a:ext uri="{FF2B5EF4-FFF2-40B4-BE49-F238E27FC236}">
                <a16:creationId xmlns:a16="http://schemas.microsoft.com/office/drawing/2014/main" xmlns="" id="{02AA7472-ACDD-438E-9722-0BB5A613636E}"/>
              </a:ext>
            </a:extLst>
          </p:cNvPr>
          <p:cNvSpPr>
            <a:spLocks noGrp="1"/>
          </p:cNvSpPr>
          <p:nvPr>
            <p:ph idx="1"/>
          </p:nvPr>
        </p:nvSpPr>
        <p:spPr>
          <a:xfrm>
            <a:off x="1456602" y="1188719"/>
            <a:ext cx="9802526" cy="3680461"/>
          </a:xfrm>
        </p:spPr>
        <p:txBody>
          <a:bodyPr>
            <a:normAutofit fontScale="85000" lnSpcReduction="20000"/>
          </a:bodyPr>
          <a:lstStyle/>
          <a:p>
            <a:pPr marL="0" indent="0">
              <a:buNone/>
            </a:pPr>
            <a:r>
              <a:rPr lang="en-US" dirty="0">
                <a:solidFill>
                  <a:srgbClr val="00B050"/>
                </a:solidFill>
              </a:rPr>
              <a:t>With the changing face of technology and increasingly complex projects , it can add some features like :</a:t>
            </a:r>
          </a:p>
          <a:p>
            <a:pPr marL="457200" indent="-457200">
              <a:buAutoNum type="arabicPeriod"/>
            </a:pPr>
            <a:r>
              <a:rPr lang="en-US" u="sng" dirty="0"/>
              <a:t>Control Loops </a:t>
            </a:r>
            <a:r>
              <a:rPr lang="en-US" dirty="0"/>
              <a:t>- </a:t>
            </a:r>
            <a:r>
              <a:rPr lang="en-US" dirty="0">
                <a:solidFill>
                  <a:srgbClr val="00B050"/>
                </a:solidFill>
              </a:rPr>
              <a:t>Complex projects </a:t>
            </a:r>
            <a:r>
              <a:rPr lang="en-US" dirty="0" smtClean="0">
                <a:solidFill>
                  <a:srgbClr val="00B050"/>
                </a:solidFill>
              </a:rPr>
              <a:t>can be </a:t>
            </a:r>
            <a:r>
              <a:rPr lang="en-US" dirty="0">
                <a:solidFill>
                  <a:srgbClr val="00B050"/>
                </a:solidFill>
              </a:rPr>
              <a:t>split into smaller workgroups. Thus, you can have a consolidated view of the whole project, but team members have workspaces where they can collaborate based on their functions, departments or role in the project.</a:t>
            </a:r>
          </a:p>
          <a:p>
            <a:pPr marL="457200" indent="-457200">
              <a:buAutoNum type="arabicPeriod"/>
            </a:pPr>
            <a:r>
              <a:rPr lang="en-US" u="sng" dirty="0" smtClean="0"/>
              <a:t>Blogging</a:t>
            </a:r>
            <a:r>
              <a:rPr lang="en-US" dirty="0" smtClean="0"/>
              <a:t> -</a:t>
            </a:r>
            <a:r>
              <a:rPr lang="en-US" dirty="0" smtClean="0">
                <a:solidFill>
                  <a:schemeClr val="tx1">
                    <a:lumMod val="75000"/>
                    <a:lumOff val="25000"/>
                  </a:schemeClr>
                </a:solidFill>
              </a:rPr>
              <a:t> </a:t>
            </a:r>
            <a:r>
              <a:rPr lang="en-US" dirty="0">
                <a:solidFill>
                  <a:srgbClr val="00B050"/>
                </a:solidFill>
              </a:rPr>
              <a:t>Users can post blogs for others users on the website and even provide data that can be used by other users</a:t>
            </a:r>
            <a:r>
              <a:rPr lang="en-US" dirty="0" smtClean="0">
                <a:solidFill>
                  <a:srgbClr val="00B050"/>
                </a:solidFill>
              </a:rPr>
              <a:t>.</a:t>
            </a:r>
          </a:p>
          <a:p>
            <a:pPr marL="457200" indent="-457200">
              <a:buAutoNum type="arabicPeriod"/>
            </a:pPr>
            <a:r>
              <a:rPr lang="en-US" u="sng" dirty="0" smtClean="0"/>
              <a:t>Video Conferencing</a:t>
            </a:r>
            <a:r>
              <a:rPr lang="en-US" dirty="0" smtClean="0"/>
              <a:t> – </a:t>
            </a:r>
            <a:r>
              <a:rPr lang="en-US" dirty="0" smtClean="0">
                <a:solidFill>
                  <a:srgbClr val="00B050"/>
                </a:solidFill>
              </a:rPr>
              <a:t>Team Members can Converse with each other through Video Conferencing.</a:t>
            </a:r>
          </a:p>
          <a:p>
            <a:pPr marL="457200" indent="-457200">
              <a:buAutoNum type="arabicPeriod"/>
            </a:pPr>
            <a:r>
              <a:rPr lang="en-US" u="sng" dirty="0" smtClean="0"/>
              <a:t>Enhanced Security</a:t>
            </a:r>
            <a:r>
              <a:rPr lang="en-US" dirty="0" smtClean="0"/>
              <a:t> – </a:t>
            </a:r>
            <a:r>
              <a:rPr lang="en-US" dirty="0" smtClean="0">
                <a:solidFill>
                  <a:srgbClr val="00B050"/>
                </a:solidFill>
              </a:rPr>
              <a:t>System can be made more safer by using security techniques as Two-step verification for users , etc.</a:t>
            </a:r>
            <a:endParaRPr lang="en-US" u="sng" dirty="0">
              <a:solidFill>
                <a:srgbClr val="00B050"/>
              </a:solidFill>
            </a:endParaRPr>
          </a:p>
          <a:p>
            <a:pPr marL="457200" indent="-457200">
              <a:buAutoNum type="arabicPeriod"/>
            </a:pPr>
            <a:endParaRPr lang="en-IN" dirty="0">
              <a:solidFill>
                <a:srgbClr val="00B050"/>
              </a:solidFill>
            </a:endParaRPr>
          </a:p>
        </p:txBody>
      </p:sp>
      <p:pic>
        <p:nvPicPr>
          <p:cNvPr id="8" name="Content Placeholder 4">
            <a:extLst>
              <a:ext uri="{FF2B5EF4-FFF2-40B4-BE49-F238E27FC236}">
                <a16:creationId xmlns:a16="http://schemas.microsoft.com/office/drawing/2014/main" xmlns="" id="{3B660C8C-2F50-4565-9D9A-16D2BA104ABE}"/>
              </a:ext>
            </a:extLst>
          </p:cNvPr>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7308202" y="4243387"/>
            <a:ext cx="4762500" cy="3095625"/>
          </a:xfrm>
          <a:prstGeom prst="rect">
            <a:avLst/>
          </a:prstGeom>
        </p:spPr>
      </p:pic>
    </p:spTree>
    <p:extLst>
      <p:ext uri="{BB962C8B-B14F-4D97-AF65-F5344CB8AC3E}">
        <p14:creationId xmlns:p14="http://schemas.microsoft.com/office/powerpoint/2010/main" xmlns="" val="41709941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animEffect transition="in" filter="randombar(horizontal)">
                                      <p:cBhvr>
                                        <p:cTn id="7" dur="500"/>
                                        <p:tgtEl>
                                          <p:spTgt spid="7">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7">
                                            <p:txEl>
                                              <p:pRg st="3" end="3"/>
                                            </p:txEl>
                                          </p:spTgt>
                                        </p:tgtEl>
                                        <p:attrNameLst>
                                          <p:attrName>style.visibility</p:attrName>
                                        </p:attrNameLst>
                                      </p:cBhvr>
                                      <p:to>
                                        <p:strVal val="visible"/>
                                      </p:to>
                                    </p:set>
                                    <p:animEffect transition="in" filter="randombar(horizontal)">
                                      <p:cBhvr>
                                        <p:cTn id="12" dur="500"/>
                                        <p:tgtEl>
                                          <p:spTgt spid="7">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7">
                                            <p:txEl>
                                              <p:pRg st="4" end="4"/>
                                            </p:txEl>
                                          </p:spTgt>
                                        </p:tgtEl>
                                        <p:attrNameLst>
                                          <p:attrName>style.visibility</p:attrName>
                                        </p:attrNameLst>
                                      </p:cBhvr>
                                      <p:to>
                                        <p:strVal val="visible"/>
                                      </p:to>
                                    </p:set>
                                    <p:animEffect transition="in" filter="randombar(horizontal)">
                                      <p:cBhvr>
                                        <p:cTn id="17" dur="500"/>
                                        <p:tgtEl>
                                          <p:spTgt spid="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30031" y="845820"/>
            <a:ext cx="10018713" cy="925830"/>
          </a:xfrm>
        </p:spPr>
        <p:txBody>
          <a:bodyPr/>
          <a:lstStyle/>
          <a:p>
            <a:r>
              <a:rPr lang="en-US" b="1" u="sng" dirty="0" smtClean="0"/>
              <a:t>INTRODUCTION</a:t>
            </a:r>
            <a:endParaRPr lang="en-US" b="1" u="sng" dirty="0"/>
          </a:p>
        </p:txBody>
      </p:sp>
      <p:sp>
        <p:nvSpPr>
          <p:cNvPr id="3" name="Content Placeholder 2"/>
          <p:cNvSpPr>
            <a:spLocks noGrp="1"/>
          </p:cNvSpPr>
          <p:nvPr>
            <p:ph idx="1"/>
          </p:nvPr>
        </p:nvSpPr>
        <p:spPr>
          <a:xfrm>
            <a:off x="1484310" y="1097280"/>
            <a:ext cx="10018713" cy="4503420"/>
          </a:xfrm>
        </p:spPr>
        <p:txBody>
          <a:bodyPr>
            <a:normAutofit/>
          </a:bodyPr>
          <a:lstStyle/>
          <a:p>
            <a:r>
              <a:rPr lang="en-US" b="1" dirty="0" smtClean="0">
                <a:solidFill>
                  <a:schemeClr val="accent5">
                    <a:lumMod val="50000"/>
                  </a:schemeClr>
                </a:solidFill>
              </a:rPr>
              <a:t>Teamwork</a:t>
            </a:r>
            <a:r>
              <a:rPr lang="en-US" dirty="0" smtClean="0">
                <a:solidFill>
                  <a:schemeClr val="accent5">
                    <a:lumMod val="50000"/>
                  </a:schemeClr>
                </a:solidFill>
              </a:rPr>
              <a:t> is the collaborative effort of a group to achieve a common goal or to complete a task in the most effective and efficient way.</a:t>
            </a:r>
          </a:p>
          <a:p>
            <a:r>
              <a:rPr lang="en-US" dirty="0" smtClean="0">
                <a:solidFill>
                  <a:schemeClr val="accent5">
                    <a:lumMod val="50000"/>
                  </a:schemeClr>
                </a:solidFill>
              </a:rPr>
              <a:t> This concept is seen within the greater                                                        framework of a </a:t>
            </a:r>
            <a:r>
              <a:rPr lang="en-US" dirty="0" smtClean="0">
                <a:solidFill>
                  <a:schemeClr val="accent5">
                    <a:lumMod val="50000"/>
                  </a:schemeClr>
                </a:solidFill>
                <a:hlinkClick r:id="rId2" tooltip="Team"/>
              </a:rPr>
              <a:t>Team</a:t>
            </a:r>
            <a:r>
              <a:rPr lang="en-US" dirty="0" smtClean="0">
                <a:solidFill>
                  <a:schemeClr val="accent5">
                    <a:lumMod val="50000"/>
                  </a:schemeClr>
                </a:solidFill>
              </a:rPr>
              <a:t> , which is a group                                of </a:t>
            </a:r>
            <a:r>
              <a:rPr lang="en-US" dirty="0" smtClean="0">
                <a:solidFill>
                  <a:schemeClr val="accent5">
                    <a:lumMod val="50000"/>
                  </a:schemeClr>
                </a:solidFill>
                <a:hlinkClick r:id="rId3" tooltip="Interdependent"/>
              </a:rPr>
              <a:t>interdependent</a:t>
            </a:r>
            <a:r>
              <a:rPr lang="en-US" dirty="0" smtClean="0">
                <a:solidFill>
                  <a:schemeClr val="accent5">
                    <a:lumMod val="50000"/>
                  </a:schemeClr>
                </a:solidFill>
              </a:rPr>
              <a:t> individuals  who                                                                                       work together towards a common goal.</a:t>
            </a:r>
            <a:endParaRPr lang="en-US" dirty="0">
              <a:solidFill>
                <a:schemeClr val="accent5">
                  <a:lumMod val="50000"/>
                </a:schemeClr>
              </a:solidFill>
            </a:endParaRPr>
          </a:p>
        </p:txBody>
      </p:sp>
      <p:pic>
        <p:nvPicPr>
          <p:cNvPr id="4" name="Picture 3" descr="team1.jpg"/>
          <p:cNvPicPr>
            <a:picLocks noChangeAspect="1"/>
          </p:cNvPicPr>
          <p:nvPr/>
        </p:nvPicPr>
        <p:blipFill>
          <a:blip r:embed="rId4"/>
          <a:stretch>
            <a:fillRect/>
          </a:stretch>
        </p:blipFill>
        <p:spPr>
          <a:xfrm>
            <a:off x="7075170" y="3105150"/>
            <a:ext cx="4697730" cy="2907030"/>
          </a:xfrm>
          <a:prstGeom prst="rect">
            <a:avLst/>
          </a:prstGeom>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873BAE5-C911-4ACF-9D35-A21A57E2749C}"/>
              </a:ext>
            </a:extLst>
          </p:cNvPr>
          <p:cNvSpPr>
            <a:spLocks noGrp="1"/>
          </p:cNvSpPr>
          <p:nvPr>
            <p:ph type="title"/>
          </p:nvPr>
        </p:nvSpPr>
        <p:spPr>
          <a:xfrm>
            <a:off x="3280554" y="298682"/>
            <a:ext cx="4981144" cy="681182"/>
          </a:xfrm>
        </p:spPr>
        <p:txBody>
          <a:bodyPr>
            <a:noAutofit/>
          </a:bodyPr>
          <a:lstStyle/>
          <a:p>
            <a:r>
              <a:rPr lang="en-IN" b="1" u="sng" dirty="0">
                <a:latin typeface="+mn-lt"/>
              </a:rPr>
              <a:t>CONCLUSION</a:t>
            </a:r>
          </a:p>
        </p:txBody>
      </p:sp>
      <p:sp>
        <p:nvSpPr>
          <p:cNvPr id="3" name="Content Placeholder 2">
            <a:extLst>
              <a:ext uri="{FF2B5EF4-FFF2-40B4-BE49-F238E27FC236}">
                <a16:creationId xmlns:a16="http://schemas.microsoft.com/office/drawing/2014/main" xmlns="" id="{2384F37E-6C71-4976-986C-3EEF707D6712}"/>
              </a:ext>
            </a:extLst>
          </p:cNvPr>
          <p:cNvSpPr>
            <a:spLocks noGrp="1"/>
          </p:cNvSpPr>
          <p:nvPr>
            <p:ph idx="1"/>
          </p:nvPr>
        </p:nvSpPr>
        <p:spPr>
          <a:xfrm>
            <a:off x="1447365" y="958272"/>
            <a:ext cx="10018713" cy="4712855"/>
          </a:xfrm>
        </p:spPr>
        <p:txBody>
          <a:bodyPr>
            <a:normAutofit lnSpcReduction="10000"/>
          </a:bodyPr>
          <a:lstStyle/>
          <a:p>
            <a:pPr marL="0" indent="0">
              <a:buNone/>
            </a:pPr>
            <a:r>
              <a:rPr lang="en-US" dirty="0">
                <a:solidFill>
                  <a:srgbClr val="00B050"/>
                </a:solidFill>
              </a:rPr>
              <a:t>	</a:t>
            </a:r>
            <a:r>
              <a:rPr lang="en-US" dirty="0">
                <a:solidFill>
                  <a:srgbClr val="C00000"/>
                </a:solidFill>
              </a:rPr>
              <a:t>As our world becomes increasingly connected, effective collaboration isn’t 	just a project management best practice but a competitive edge.</a:t>
            </a:r>
          </a:p>
          <a:p>
            <a:pPr marL="0" indent="0" defTabSz="360363">
              <a:buNone/>
            </a:pPr>
            <a:r>
              <a:rPr lang="en-US" dirty="0">
                <a:solidFill>
                  <a:srgbClr val="C00000"/>
                </a:solidFill>
              </a:rPr>
              <a:t>		By adopting an effective collaborative project management approach, 	your organization will be better placed to deliver successful projects on-	time and on-budget.</a:t>
            </a:r>
          </a:p>
          <a:p>
            <a:pPr marL="0" indent="0" defTabSz="360363">
              <a:buNone/>
            </a:pPr>
            <a:r>
              <a:rPr lang="en-US" dirty="0">
                <a:solidFill>
                  <a:srgbClr val="C00000"/>
                </a:solidFill>
              </a:rPr>
              <a:t>		Complex projects with large teams in different locations are not going 	anywhere soon. Luckily for you, the right tool to tackle them head on is at 	your fingertips.</a:t>
            </a:r>
          </a:p>
          <a:p>
            <a:pPr marL="0" indent="0">
              <a:buNone/>
            </a:pPr>
            <a:r>
              <a:rPr lang="en-IN" dirty="0">
                <a:solidFill>
                  <a:srgbClr val="00B050"/>
                </a:solidFill>
              </a:rPr>
              <a:t>	</a:t>
            </a:r>
            <a:r>
              <a:rPr lang="en-US" b="1" dirty="0">
                <a:solidFill>
                  <a:srgbClr val="00B050"/>
                </a:solidFill>
              </a:rPr>
              <a:t> Online Team Collaboration will be the solution with unlimited projects, tasks and subtasks. It will come with time tracking, task automation workflows, Gantt chart, document management and task collaboration tools, such as </a:t>
            </a:r>
            <a:r>
              <a:rPr lang="en-US" b="1" dirty="0" smtClean="0">
                <a:solidFill>
                  <a:srgbClr val="00B050"/>
                </a:solidFill>
              </a:rPr>
              <a:t> </a:t>
            </a:r>
            <a:r>
              <a:rPr lang="en-US" b="1" dirty="0">
                <a:solidFill>
                  <a:srgbClr val="00B050"/>
                </a:solidFill>
              </a:rPr>
              <a:t>video </a:t>
            </a:r>
            <a:r>
              <a:rPr lang="en-US" b="1" dirty="0" smtClean="0">
                <a:solidFill>
                  <a:srgbClr val="00B050"/>
                </a:solidFill>
              </a:rPr>
              <a:t>conferencing, etc.</a:t>
            </a:r>
            <a:endParaRPr lang="en-IN" dirty="0">
              <a:solidFill>
                <a:srgbClr val="00B050"/>
              </a:solidFill>
            </a:endParaRPr>
          </a:p>
        </p:txBody>
      </p:sp>
      <p:pic>
        <p:nvPicPr>
          <p:cNvPr id="4" name="Picture 3" descr="Image result for images of members at different locations of a team">
            <a:extLst>
              <a:ext uri="{FF2B5EF4-FFF2-40B4-BE49-F238E27FC236}">
                <a16:creationId xmlns:a16="http://schemas.microsoft.com/office/drawing/2014/main" xmlns="" id="{6774638D-9BE3-4583-BA01-C4C807A140AF}"/>
              </a:ext>
            </a:extLst>
          </p:cNvPr>
          <p:cNvPicPr/>
          <p:nvPr/>
        </p:nvPicPr>
        <p:blipFill>
          <a:blip r:embed="rId2">
            <a:extLst>
              <a:ext uri="{28A0092B-C50C-407E-A947-70E740481C1C}">
                <a14:useLocalDpi xmlns:a14="http://schemas.microsoft.com/office/drawing/2010/main" xmlns="" val="0"/>
              </a:ext>
            </a:extLst>
          </a:blip>
          <a:srcRect/>
          <a:stretch>
            <a:fillRect/>
          </a:stretch>
        </p:blipFill>
        <p:spPr bwMode="auto">
          <a:xfrm>
            <a:off x="9892147" y="5349980"/>
            <a:ext cx="1939636" cy="1428751"/>
          </a:xfrm>
          <a:prstGeom prst="rect">
            <a:avLst/>
          </a:prstGeom>
          <a:noFill/>
        </p:spPr>
      </p:pic>
      <p:pic>
        <p:nvPicPr>
          <p:cNvPr id="5" name="Picture 4" descr="Image result for team collaboration images">
            <a:extLst>
              <a:ext uri="{FF2B5EF4-FFF2-40B4-BE49-F238E27FC236}">
                <a16:creationId xmlns:a16="http://schemas.microsoft.com/office/drawing/2014/main" xmlns="" id="{EBEBCA50-ED04-41CB-B5C0-6F1E6AFF5522}"/>
              </a:ext>
            </a:extLst>
          </p:cNvPr>
          <p:cNvPicPr/>
          <p:nvPr/>
        </p:nvPicPr>
        <p:blipFill>
          <a:blip r:embed="rId3">
            <a:extLst>
              <a:ext uri="{28A0092B-C50C-407E-A947-70E740481C1C}">
                <a14:useLocalDpi xmlns:a14="http://schemas.microsoft.com/office/drawing/2010/main" xmlns="" val="0"/>
              </a:ext>
            </a:extLst>
          </a:blip>
          <a:srcRect/>
          <a:stretch>
            <a:fillRect/>
          </a:stretch>
        </p:blipFill>
        <p:spPr bwMode="auto">
          <a:xfrm>
            <a:off x="2919367" y="5591069"/>
            <a:ext cx="1939636" cy="1187662"/>
          </a:xfrm>
          <a:prstGeom prst="rect">
            <a:avLst/>
          </a:prstGeom>
          <a:noFill/>
          <a:ln>
            <a:noFill/>
          </a:ln>
        </p:spPr>
      </p:pic>
      <p:pic>
        <p:nvPicPr>
          <p:cNvPr id="6" name="Picture 5" descr="Image result for images for problem faced in online teamwork">
            <a:extLst>
              <a:ext uri="{FF2B5EF4-FFF2-40B4-BE49-F238E27FC236}">
                <a16:creationId xmlns:a16="http://schemas.microsoft.com/office/drawing/2014/main" xmlns="" id="{B54349A6-B03F-4ECA-8F75-939B8285E586}"/>
              </a:ext>
            </a:extLst>
          </p:cNvPr>
          <p:cNvPicPr/>
          <p:nvPr/>
        </p:nvPicPr>
        <p:blipFill>
          <a:blip r:embed="rId4">
            <a:extLst>
              <a:ext uri="{28A0092B-C50C-407E-A947-70E740481C1C}">
                <a14:useLocalDpi xmlns:a14="http://schemas.microsoft.com/office/drawing/2010/main" xmlns="" val="0"/>
              </a:ext>
            </a:extLst>
          </a:blip>
          <a:srcRect/>
          <a:stretch>
            <a:fillRect/>
          </a:stretch>
        </p:blipFill>
        <p:spPr bwMode="auto">
          <a:xfrm>
            <a:off x="5922703" y="5591069"/>
            <a:ext cx="2537806" cy="1187662"/>
          </a:xfrm>
          <a:prstGeom prst="rect">
            <a:avLst/>
          </a:prstGeom>
          <a:noFill/>
          <a:ln>
            <a:noFill/>
          </a:ln>
        </p:spPr>
      </p:pic>
    </p:spTree>
    <p:extLst>
      <p:ext uri="{BB962C8B-B14F-4D97-AF65-F5344CB8AC3E}">
        <p14:creationId xmlns:p14="http://schemas.microsoft.com/office/powerpoint/2010/main" xmlns="" val="177860005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4311" y="228601"/>
            <a:ext cx="10018713" cy="1040130"/>
          </a:xfrm>
        </p:spPr>
        <p:txBody>
          <a:bodyPr/>
          <a:lstStyle/>
          <a:p>
            <a:r>
              <a:rPr lang="en-US" u="sng" dirty="0" smtClean="0"/>
              <a:t>SCREENSHOTS</a:t>
            </a:r>
            <a:endParaRPr lang="en-US" u="sng" dirty="0"/>
          </a:p>
        </p:txBody>
      </p:sp>
      <p:pic>
        <p:nvPicPr>
          <p:cNvPr id="1026" name="Picture 2"/>
          <p:cNvPicPr>
            <a:picLocks noGrp="1" noChangeAspect="1" noChangeArrowheads="1"/>
          </p:cNvPicPr>
          <p:nvPr>
            <p:ph idx="1"/>
          </p:nvPr>
        </p:nvPicPr>
        <p:blipFill>
          <a:blip r:embed="rId2"/>
          <a:srcRect/>
          <a:stretch>
            <a:fillRect/>
          </a:stretch>
        </p:blipFill>
        <p:spPr bwMode="auto">
          <a:xfrm>
            <a:off x="2331720" y="1234440"/>
            <a:ext cx="9212580" cy="541782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4311" y="228601"/>
            <a:ext cx="10018713" cy="1040130"/>
          </a:xfrm>
        </p:spPr>
        <p:txBody>
          <a:bodyPr/>
          <a:lstStyle/>
          <a:p>
            <a:r>
              <a:rPr lang="en-US" u="sng" dirty="0" smtClean="0"/>
              <a:t>SCREENSHOTS</a:t>
            </a:r>
            <a:endParaRPr lang="en-US" u="sng" dirty="0"/>
          </a:p>
        </p:txBody>
      </p:sp>
      <p:pic>
        <p:nvPicPr>
          <p:cNvPr id="2050" name="Picture 2"/>
          <p:cNvPicPr>
            <a:picLocks noGrp="1" noChangeAspect="1" noChangeArrowheads="1"/>
          </p:cNvPicPr>
          <p:nvPr>
            <p:ph idx="1"/>
          </p:nvPr>
        </p:nvPicPr>
        <p:blipFill>
          <a:blip r:embed="rId2"/>
          <a:srcRect/>
          <a:stretch>
            <a:fillRect/>
          </a:stretch>
        </p:blipFill>
        <p:spPr bwMode="auto">
          <a:xfrm>
            <a:off x="2331720" y="1143000"/>
            <a:ext cx="9132569" cy="550926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4311" y="228601"/>
            <a:ext cx="10018713" cy="1040130"/>
          </a:xfrm>
        </p:spPr>
        <p:txBody>
          <a:bodyPr/>
          <a:lstStyle/>
          <a:p>
            <a:r>
              <a:rPr lang="en-US" u="sng" dirty="0" smtClean="0"/>
              <a:t>SCREENSHOTS</a:t>
            </a:r>
            <a:endParaRPr lang="en-US" u="sng" dirty="0"/>
          </a:p>
        </p:txBody>
      </p:sp>
      <p:pic>
        <p:nvPicPr>
          <p:cNvPr id="4098" name="Picture 2"/>
          <p:cNvPicPr>
            <a:picLocks noGrp="1" noChangeAspect="1" noChangeArrowheads="1"/>
          </p:cNvPicPr>
          <p:nvPr>
            <p:ph idx="1"/>
          </p:nvPr>
        </p:nvPicPr>
        <p:blipFill>
          <a:blip r:embed="rId2"/>
          <a:srcRect/>
          <a:stretch>
            <a:fillRect/>
          </a:stretch>
        </p:blipFill>
        <p:spPr bwMode="auto">
          <a:xfrm>
            <a:off x="2468880" y="1154430"/>
            <a:ext cx="9006840" cy="552069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4311" y="228601"/>
            <a:ext cx="10018713" cy="1040130"/>
          </a:xfrm>
        </p:spPr>
        <p:txBody>
          <a:bodyPr/>
          <a:lstStyle/>
          <a:p>
            <a:r>
              <a:rPr lang="en-US" u="sng" dirty="0" smtClean="0"/>
              <a:t>SCREENSHOTS</a:t>
            </a:r>
            <a:endParaRPr lang="en-US" u="sng" dirty="0"/>
          </a:p>
        </p:txBody>
      </p:sp>
      <p:pic>
        <p:nvPicPr>
          <p:cNvPr id="5122" name="Picture 2"/>
          <p:cNvPicPr>
            <a:picLocks noGrp="1" noChangeAspect="1" noChangeArrowheads="1"/>
          </p:cNvPicPr>
          <p:nvPr>
            <p:ph idx="1"/>
          </p:nvPr>
        </p:nvPicPr>
        <p:blipFill>
          <a:blip r:embed="rId2"/>
          <a:srcRect/>
          <a:stretch>
            <a:fillRect/>
          </a:stretch>
        </p:blipFill>
        <p:spPr bwMode="auto">
          <a:xfrm>
            <a:off x="2377440" y="1165860"/>
            <a:ext cx="8995410" cy="547497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4311" y="228601"/>
            <a:ext cx="10018713" cy="1040130"/>
          </a:xfrm>
        </p:spPr>
        <p:txBody>
          <a:bodyPr/>
          <a:lstStyle/>
          <a:p>
            <a:r>
              <a:rPr lang="en-US" u="sng" dirty="0" smtClean="0"/>
              <a:t>SCREENSHOTS</a:t>
            </a:r>
            <a:endParaRPr lang="en-US" u="sng" dirty="0"/>
          </a:p>
        </p:txBody>
      </p:sp>
      <p:pic>
        <p:nvPicPr>
          <p:cNvPr id="6146" name="Picture 2"/>
          <p:cNvPicPr>
            <a:picLocks noGrp="1" noChangeAspect="1" noChangeArrowheads="1"/>
          </p:cNvPicPr>
          <p:nvPr>
            <p:ph idx="1"/>
          </p:nvPr>
        </p:nvPicPr>
        <p:blipFill>
          <a:blip r:embed="rId2"/>
          <a:srcRect/>
          <a:stretch>
            <a:fillRect/>
          </a:stretch>
        </p:blipFill>
        <p:spPr bwMode="auto">
          <a:xfrm>
            <a:off x="2354580" y="1120140"/>
            <a:ext cx="9052560" cy="549783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4311" y="228601"/>
            <a:ext cx="10018713" cy="1040130"/>
          </a:xfrm>
        </p:spPr>
        <p:txBody>
          <a:bodyPr/>
          <a:lstStyle/>
          <a:p>
            <a:r>
              <a:rPr lang="en-US" u="sng" dirty="0" smtClean="0"/>
              <a:t>SCREENSHOTS</a:t>
            </a:r>
            <a:endParaRPr lang="en-US" u="sng" dirty="0"/>
          </a:p>
        </p:txBody>
      </p:sp>
      <p:pic>
        <p:nvPicPr>
          <p:cNvPr id="7170" name="Picture 2"/>
          <p:cNvPicPr>
            <a:picLocks noGrp="1" noChangeAspect="1" noChangeArrowheads="1"/>
          </p:cNvPicPr>
          <p:nvPr>
            <p:ph idx="1"/>
          </p:nvPr>
        </p:nvPicPr>
        <p:blipFill>
          <a:blip r:embed="rId2"/>
          <a:srcRect/>
          <a:stretch>
            <a:fillRect/>
          </a:stretch>
        </p:blipFill>
        <p:spPr bwMode="auto">
          <a:xfrm>
            <a:off x="2388870" y="1131570"/>
            <a:ext cx="9075420" cy="547497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4311" y="228601"/>
            <a:ext cx="10018713" cy="1040130"/>
          </a:xfrm>
        </p:spPr>
        <p:txBody>
          <a:bodyPr/>
          <a:lstStyle/>
          <a:p>
            <a:r>
              <a:rPr lang="en-US" u="sng" dirty="0" smtClean="0"/>
              <a:t>SCREENSHOTS</a:t>
            </a:r>
            <a:endParaRPr lang="en-US" u="sng" dirty="0"/>
          </a:p>
        </p:txBody>
      </p:sp>
      <p:pic>
        <p:nvPicPr>
          <p:cNvPr id="8194" name="Picture 2"/>
          <p:cNvPicPr>
            <a:picLocks noGrp="1" noChangeAspect="1" noChangeArrowheads="1"/>
          </p:cNvPicPr>
          <p:nvPr>
            <p:ph idx="1"/>
          </p:nvPr>
        </p:nvPicPr>
        <p:blipFill>
          <a:blip r:embed="rId2"/>
          <a:srcRect/>
          <a:stretch>
            <a:fillRect/>
          </a:stretch>
        </p:blipFill>
        <p:spPr bwMode="auto">
          <a:xfrm>
            <a:off x="2377440" y="1154430"/>
            <a:ext cx="9075419" cy="545211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4311" y="228601"/>
            <a:ext cx="10018713" cy="1040130"/>
          </a:xfrm>
        </p:spPr>
        <p:txBody>
          <a:bodyPr/>
          <a:lstStyle/>
          <a:p>
            <a:r>
              <a:rPr lang="en-US" u="sng" dirty="0" smtClean="0"/>
              <a:t>SCREENSHOTS</a:t>
            </a:r>
            <a:endParaRPr lang="en-US" u="sng" dirty="0"/>
          </a:p>
        </p:txBody>
      </p:sp>
      <p:pic>
        <p:nvPicPr>
          <p:cNvPr id="9218" name="Picture 2"/>
          <p:cNvPicPr>
            <a:picLocks noGrp="1" noChangeAspect="1" noChangeArrowheads="1"/>
          </p:cNvPicPr>
          <p:nvPr>
            <p:ph idx="1"/>
          </p:nvPr>
        </p:nvPicPr>
        <p:blipFill>
          <a:blip r:embed="rId2"/>
          <a:srcRect/>
          <a:stretch>
            <a:fillRect/>
          </a:stretch>
        </p:blipFill>
        <p:spPr bwMode="auto">
          <a:xfrm>
            <a:off x="2308860" y="1188720"/>
            <a:ext cx="9258299" cy="547497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4311" y="228601"/>
            <a:ext cx="10018713" cy="1040130"/>
          </a:xfrm>
        </p:spPr>
        <p:txBody>
          <a:bodyPr/>
          <a:lstStyle/>
          <a:p>
            <a:r>
              <a:rPr lang="en-US" u="sng" dirty="0" smtClean="0"/>
              <a:t>SCREENSHOTS</a:t>
            </a:r>
            <a:endParaRPr lang="en-US" u="sng" dirty="0"/>
          </a:p>
        </p:txBody>
      </p:sp>
      <p:pic>
        <p:nvPicPr>
          <p:cNvPr id="10242" name="Picture 2"/>
          <p:cNvPicPr>
            <a:picLocks noGrp="1" noChangeAspect="1" noChangeArrowheads="1"/>
          </p:cNvPicPr>
          <p:nvPr>
            <p:ph idx="1"/>
          </p:nvPr>
        </p:nvPicPr>
        <p:blipFill>
          <a:blip r:embed="rId2"/>
          <a:srcRect/>
          <a:stretch>
            <a:fillRect/>
          </a:stretch>
        </p:blipFill>
        <p:spPr bwMode="auto">
          <a:xfrm>
            <a:off x="2354580" y="1177290"/>
            <a:ext cx="9178289" cy="547497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884A213-C73D-43DB-A434-D7774E6F1D95}"/>
              </a:ext>
            </a:extLst>
          </p:cNvPr>
          <p:cNvSpPr>
            <a:spLocks noGrp="1"/>
          </p:cNvSpPr>
          <p:nvPr>
            <p:ph type="title"/>
          </p:nvPr>
        </p:nvSpPr>
        <p:spPr>
          <a:xfrm>
            <a:off x="3636230" y="194310"/>
            <a:ext cx="5609216" cy="914400"/>
          </a:xfrm>
        </p:spPr>
        <p:txBody>
          <a:bodyPr>
            <a:noAutofit/>
          </a:bodyPr>
          <a:lstStyle/>
          <a:p>
            <a:r>
              <a:rPr lang="en-IN" b="1" u="sng" dirty="0">
                <a:latin typeface="+mn-lt"/>
              </a:rPr>
              <a:t>PROBLEM STATEMENT</a:t>
            </a:r>
          </a:p>
        </p:txBody>
      </p:sp>
      <p:sp>
        <p:nvSpPr>
          <p:cNvPr id="3" name="Content Placeholder 2">
            <a:extLst>
              <a:ext uri="{FF2B5EF4-FFF2-40B4-BE49-F238E27FC236}">
                <a16:creationId xmlns:a16="http://schemas.microsoft.com/office/drawing/2014/main" xmlns="" id="{A41DAC9F-D32E-4DE2-B9E5-45C201CE08F4}"/>
              </a:ext>
            </a:extLst>
          </p:cNvPr>
          <p:cNvSpPr>
            <a:spLocks noGrp="1"/>
          </p:cNvSpPr>
          <p:nvPr>
            <p:ph idx="1"/>
          </p:nvPr>
        </p:nvSpPr>
        <p:spPr>
          <a:xfrm>
            <a:off x="1593106" y="1325880"/>
            <a:ext cx="8702995" cy="622094"/>
          </a:xfrm>
        </p:spPr>
        <p:txBody>
          <a:bodyPr>
            <a:normAutofit/>
          </a:bodyPr>
          <a:lstStyle/>
          <a:p>
            <a:r>
              <a:rPr lang="en-US" dirty="0">
                <a:solidFill>
                  <a:schemeClr val="accent6">
                    <a:lumMod val="75000"/>
                  </a:schemeClr>
                </a:solidFill>
                <a:latin typeface="Segoe UI Semibold" panose="020B0702040204020203" pitchFamily="34" charset="0"/>
                <a:ea typeface="굴림" pitchFamily="34" charset="-127"/>
                <a:cs typeface="Segoe UI Semibold" panose="020B0702040204020203" pitchFamily="34" charset="0"/>
              </a:rPr>
              <a:t>Lack of central location for depositing  files and </a:t>
            </a:r>
            <a:r>
              <a:rPr lang="en-US" dirty="0" smtClean="0">
                <a:solidFill>
                  <a:schemeClr val="accent6">
                    <a:lumMod val="75000"/>
                  </a:schemeClr>
                </a:solidFill>
                <a:latin typeface="Segoe UI Semibold" panose="020B0702040204020203" pitchFamily="34" charset="0"/>
                <a:ea typeface="굴림" pitchFamily="34" charset="-127"/>
                <a:cs typeface="Segoe UI Semibold" panose="020B0702040204020203" pitchFamily="34" charset="0"/>
              </a:rPr>
              <a:t>messages.</a:t>
            </a:r>
            <a:endParaRPr lang="en-US" dirty="0">
              <a:solidFill>
                <a:schemeClr val="accent6">
                  <a:lumMod val="75000"/>
                </a:schemeClr>
              </a:solidFill>
              <a:latin typeface="Segoe UI Semibold" panose="020B0702040204020203" pitchFamily="34" charset="0"/>
              <a:ea typeface="굴림" pitchFamily="34" charset="-127"/>
              <a:cs typeface="Segoe UI Semibold" panose="020B0702040204020203" pitchFamily="34" charset="0"/>
            </a:endParaRPr>
          </a:p>
          <a:p>
            <a:pPr marL="0" indent="0">
              <a:buNone/>
            </a:pPr>
            <a:endParaRPr lang="en-IN" dirty="0">
              <a:solidFill>
                <a:schemeClr val="accent6">
                  <a:lumMod val="75000"/>
                </a:schemeClr>
              </a:solidFill>
            </a:endParaRPr>
          </a:p>
        </p:txBody>
      </p:sp>
      <p:pic>
        <p:nvPicPr>
          <p:cNvPr id="4" name="Picture 3" descr="Image result for whatsapp logo">
            <a:extLst>
              <a:ext uri="{FF2B5EF4-FFF2-40B4-BE49-F238E27FC236}">
                <a16:creationId xmlns:a16="http://schemas.microsoft.com/office/drawing/2014/main" xmlns="" id="{647BD677-AEA0-4034-93EC-1AC283CA35C2}"/>
              </a:ext>
            </a:extLst>
          </p:cNvPr>
          <p:cNvPicPr/>
          <p:nvPr/>
        </p:nvPicPr>
        <p:blipFill rotWithShape="1">
          <a:blip r:embed="rId2" cstate="print">
            <a:extLst>
              <a:ext uri="{28A0092B-C50C-407E-A947-70E740481C1C}">
                <a14:useLocalDpi xmlns:a14="http://schemas.microsoft.com/office/drawing/2010/main" xmlns="" val="0"/>
              </a:ext>
            </a:extLst>
          </a:blip>
          <a:srcRect l="5641" t="23205" r="64872" b="45641"/>
          <a:stretch/>
        </p:blipFill>
        <p:spPr bwMode="auto">
          <a:xfrm>
            <a:off x="8191274" y="3716921"/>
            <a:ext cx="484073" cy="423379"/>
          </a:xfrm>
          <a:prstGeom prst="rect">
            <a:avLst/>
          </a:prstGeom>
          <a:noFill/>
          <a:ln>
            <a:noFill/>
          </a:ln>
          <a:extLst>
            <a:ext uri="{53640926-AAD7-44D8-BBD7-CCE9431645EC}">
              <a14:shadowObscured xmlns:a14="http://schemas.microsoft.com/office/drawing/2010/main" xmlns=""/>
            </a:ext>
          </a:extLst>
        </p:spPr>
      </p:pic>
      <p:pic>
        <p:nvPicPr>
          <p:cNvPr id="5" name="Picture 4" descr="Image result for whatsapp logo">
            <a:extLst>
              <a:ext uri="{FF2B5EF4-FFF2-40B4-BE49-F238E27FC236}">
                <a16:creationId xmlns:a16="http://schemas.microsoft.com/office/drawing/2014/main" xmlns="" id="{3337CFAF-A534-4648-9B23-3C641E864967}"/>
              </a:ext>
            </a:extLst>
          </p:cNvPr>
          <p:cNvPicPr/>
          <p:nvPr/>
        </p:nvPicPr>
        <p:blipFill rotWithShape="1">
          <a:blip r:embed="rId3" cstate="print">
            <a:extLst>
              <a:ext uri="{28A0092B-C50C-407E-A947-70E740481C1C}">
                <a14:useLocalDpi xmlns:a14="http://schemas.microsoft.com/office/drawing/2010/main" xmlns="" val="0"/>
              </a:ext>
            </a:extLst>
          </a:blip>
          <a:srcRect l="35514" t="26282" r="35512" b="47307"/>
          <a:stretch/>
        </p:blipFill>
        <p:spPr bwMode="auto">
          <a:xfrm>
            <a:off x="7110869" y="3724747"/>
            <a:ext cx="462869" cy="423379"/>
          </a:xfrm>
          <a:prstGeom prst="rect">
            <a:avLst/>
          </a:prstGeom>
          <a:noFill/>
          <a:ln>
            <a:noFill/>
          </a:ln>
          <a:extLst>
            <a:ext uri="{53640926-AAD7-44D8-BBD7-CCE9431645EC}">
              <a14:shadowObscured xmlns:a14="http://schemas.microsoft.com/office/drawing/2010/main" xmlns=""/>
            </a:ext>
          </a:extLst>
        </p:spPr>
      </p:pic>
      <p:pic>
        <p:nvPicPr>
          <p:cNvPr id="6" name="Picture 5" descr="Image result for whatsapp logo">
            <a:extLst>
              <a:ext uri="{FF2B5EF4-FFF2-40B4-BE49-F238E27FC236}">
                <a16:creationId xmlns:a16="http://schemas.microsoft.com/office/drawing/2014/main" xmlns="" id="{CB43B77A-EBBB-4F90-83ED-23AFC0711738}"/>
              </a:ext>
            </a:extLst>
          </p:cNvPr>
          <p:cNvPicPr/>
          <p:nvPr/>
        </p:nvPicPr>
        <p:blipFill rotWithShape="1">
          <a:blip r:embed="rId4" cstate="print">
            <a:extLst>
              <a:ext uri="{28A0092B-C50C-407E-A947-70E740481C1C}">
                <a14:useLocalDpi xmlns:a14="http://schemas.microsoft.com/office/drawing/2010/main" xmlns="" val="0"/>
              </a:ext>
            </a:extLst>
          </a:blip>
          <a:srcRect l="36668" t="59360" r="35511" b="13717"/>
          <a:stretch/>
        </p:blipFill>
        <p:spPr bwMode="auto">
          <a:xfrm>
            <a:off x="7107565" y="2755564"/>
            <a:ext cx="457017" cy="423380"/>
          </a:xfrm>
          <a:prstGeom prst="rect">
            <a:avLst/>
          </a:prstGeom>
          <a:noFill/>
          <a:ln>
            <a:noFill/>
          </a:ln>
          <a:extLst>
            <a:ext uri="{53640926-AAD7-44D8-BBD7-CCE9431645EC}">
              <a14:shadowObscured xmlns:a14="http://schemas.microsoft.com/office/drawing/2010/main" xmlns=""/>
            </a:ext>
          </a:extLst>
        </p:spPr>
      </p:pic>
      <p:pic>
        <p:nvPicPr>
          <p:cNvPr id="7" name="Picture 6" descr="Image result for whatsapp logo">
            <a:extLst>
              <a:ext uri="{FF2B5EF4-FFF2-40B4-BE49-F238E27FC236}">
                <a16:creationId xmlns:a16="http://schemas.microsoft.com/office/drawing/2014/main" xmlns="" id="{9EE255C2-BE83-4C1C-B430-2FF92A7A8CE7}"/>
              </a:ext>
            </a:extLst>
          </p:cNvPr>
          <p:cNvPicPr/>
          <p:nvPr/>
        </p:nvPicPr>
        <p:blipFill rotWithShape="1">
          <a:blip r:embed="rId5" cstate="print">
            <a:extLst>
              <a:ext uri="{28A0092B-C50C-407E-A947-70E740481C1C}">
                <a14:useLocalDpi xmlns:a14="http://schemas.microsoft.com/office/drawing/2010/main" xmlns="" val="0"/>
              </a:ext>
            </a:extLst>
          </a:blip>
          <a:srcRect l="7437" t="59488" r="65384" b="13717"/>
          <a:stretch/>
        </p:blipFill>
        <p:spPr bwMode="auto">
          <a:xfrm>
            <a:off x="8197723" y="2712194"/>
            <a:ext cx="484073" cy="423379"/>
          </a:xfrm>
          <a:prstGeom prst="rect">
            <a:avLst/>
          </a:prstGeom>
          <a:noFill/>
          <a:ln>
            <a:noFill/>
          </a:ln>
          <a:extLst>
            <a:ext uri="{53640926-AAD7-44D8-BBD7-CCE9431645EC}">
              <a14:shadowObscured xmlns:a14="http://schemas.microsoft.com/office/drawing/2010/main" xmlns=""/>
            </a:ext>
          </a:extLst>
        </p:spPr>
      </p:pic>
      <p:pic>
        <p:nvPicPr>
          <p:cNvPr id="8" name="Picture 7" descr="Image result for whatsapp logo">
            <a:extLst>
              <a:ext uri="{FF2B5EF4-FFF2-40B4-BE49-F238E27FC236}">
                <a16:creationId xmlns:a16="http://schemas.microsoft.com/office/drawing/2014/main" xmlns="" id="{6DEBBDB8-53AB-4069-8CD3-7D54B6C4FBD6}"/>
              </a:ext>
            </a:extLst>
          </p:cNvPr>
          <p:cNvPicPr/>
          <p:nvPr/>
        </p:nvPicPr>
        <p:blipFill rotWithShape="1">
          <a:blip r:embed="rId6" cstate="print">
            <a:extLst>
              <a:ext uri="{28A0092B-C50C-407E-A947-70E740481C1C}">
                <a14:useLocalDpi xmlns:a14="http://schemas.microsoft.com/office/drawing/2010/main" xmlns="" val="0"/>
              </a:ext>
            </a:extLst>
          </a:blip>
          <a:srcRect l="65770" t="59231" r="7307" b="13717"/>
          <a:stretch/>
        </p:blipFill>
        <p:spPr bwMode="auto">
          <a:xfrm>
            <a:off x="7608319" y="3196787"/>
            <a:ext cx="484073" cy="423380"/>
          </a:xfrm>
          <a:prstGeom prst="rect">
            <a:avLst/>
          </a:prstGeom>
          <a:noFill/>
          <a:ln>
            <a:noFill/>
          </a:ln>
          <a:extLst>
            <a:ext uri="{53640926-AAD7-44D8-BBD7-CCE9431645EC}">
              <a14:shadowObscured xmlns:a14="http://schemas.microsoft.com/office/drawing/2010/main" xmlns=""/>
            </a:ext>
          </a:extLst>
        </p:spPr>
      </p:pic>
      <p:pic>
        <p:nvPicPr>
          <p:cNvPr id="9" name="Picture 8" descr="Image result for google drive images">
            <a:extLst>
              <a:ext uri="{FF2B5EF4-FFF2-40B4-BE49-F238E27FC236}">
                <a16:creationId xmlns:a16="http://schemas.microsoft.com/office/drawing/2014/main" xmlns="" id="{F6C9E496-398C-4506-8152-E89601BFFFCD}"/>
              </a:ext>
            </a:extLst>
          </p:cNvPr>
          <p:cNvPicPr/>
          <p:nvPr/>
        </p:nvPicPr>
        <p:blipFill rotWithShape="1">
          <a:blip r:embed="rId7" cstate="print">
            <a:extLst>
              <a:ext uri="{28A0092B-C50C-407E-A947-70E740481C1C}">
                <a14:useLocalDpi xmlns:a14="http://schemas.microsoft.com/office/drawing/2010/main" xmlns="" val="0"/>
              </a:ext>
            </a:extLst>
          </a:blip>
          <a:srcRect l="25770" t="5897" r="26794" b="6411"/>
          <a:stretch/>
        </p:blipFill>
        <p:spPr bwMode="auto">
          <a:xfrm>
            <a:off x="7348015" y="4379343"/>
            <a:ext cx="991471" cy="906688"/>
          </a:xfrm>
          <a:prstGeom prst="rect">
            <a:avLst/>
          </a:prstGeom>
          <a:noFill/>
          <a:ln>
            <a:noFill/>
          </a:ln>
          <a:extLst>
            <a:ext uri="{53640926-AAD7-44D8-BBD7-CCE9431645EC}">
              <a14:shadowObscured xmlns:a14="http://schemas.microsoft.com/office/drawing/2010/main" xmlns=""/>
            </a:ext>
          </a:extLst>
        </p:spPr>
      </p:pic>
      <p:pic>
        <p:nvPicPr>
          <p:cNvPr id="1026" name="Picture 2" descr="Image result for images for problem faced in online teamwork">
            <a:extLst>
              <a:ext uri="{FF2B5EF4-FFF2-40B4-BE49-F238E27FC236}">
                <a16:creationId xmlns:a16="http://schemas.microsoft.com/office/drawing/2014/main" xmlns="" id="{18E06353-C8E0-4650-8A52-AE66BC804C84}"/>
              </a:ext>
            </a:extLst>
          </p:cNvPr>
          <p:cNvPicPr>
            <a:picLocks noChangeAspect="1" noChangeArrowheads="1"/>
          </p:cNvPicPr>
          <p:nvPr/>
        </p:nvPicPr>
        <p:blipFill rotWithShape="1">
          <a:blip r:embed="rId8">
            <a:extLst>
              <a:ext uri="{28A0092B-C50C-407E-A947-70E740481C1C}">
                <a14:useLocalDpi xmlns:a14="http://schemas.microsoft.com/office/drawing/2010/main" xmlns="" val="0"/>
              </a:ext>
            </a:extLst>
          </a:blip>
          <a:srcRect l="11138" t="4487" r="16335" b="4536"/>
          <a:stretch/>
        </p:blipFill>
        <p:spPr bwMode="auto">
          <a:xfrm rot="20789152">
            <a:off x="577279" y="3024645"/>
            <a:ext cx="3248356" cy="2685347"/>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2" name="Google Shape;317;p32">
            <a:extLst>
              <a:ext uri="{FF2B5EF4-FFF2-40B4-BE49-F238E27FC236}">
                <a16:creationId xmlns:a16="http://schemas.microsoft.com/office/drawing/2014/main" xmlns="" id="{203E1774-23CA-4ED3-A86F-F1DEA15EBA17}"/>
              </a:ext>
            </a:extLst>
          </p:cNvPr>
          <p:cNvGrpSpPr/>
          <p:nvPr/>
        </p:nvGrpSpPr>
        <p:grpSpPr>
          <a:xfrm>
            <a:off x="6979559" y="2291449"/>
            <a:ext cx="1822696" cy="3527460"/>
            <a:chOff x="2547150" y="238125"/>
            <a:chExt cx="2525675" cy="5238750"/>
          </a:xfrm>
        </p:grpSpPr>
        <p:sp>
          <p:nvSpPr>
            <p:cNvPr id="13" name="Google Shape;318;p32">
              <a:extLst>
                <a:ext uri="{FF2B5EF4-FFF2-40B4-BE49-F238E27FC236}">
                  <a16:creationId xmlns:a16="http://schemas.microsoft.com/office/drawing/2014/main" xmlns="" id="{D64ADAFA-66C6-4922-8006-68FF18D15570}"/>
                </a:ext>
              </a:extLst>
            </p:cNvPr>
            <p:cNvSpPr/>
            <p:nvPr/>
          </p:nvSpPr>
          <p:spPr>
            <a:xfrm>
              <a:off x="2547150" y="238125"/>
              <a:ext cx="2525675" cy="5238750"/>
            </a:xfrm>
            <a:custGeom>
              <a:avLst/>
              <a:gdLst/>
              <a:ahLst/>
              <a:cxnLst/>
              <a:rect l="l" t="t" r="r" b="b"/>
              <a:pathLst>
                <a:path w="101027" h="209550" extrusionOk="0">
                  <a:moveTo>
                    <a:pt x="98629" y="18886"/>
                  </a:moveTo>
                  <a:lnTo>
                    <a:pt x="98629" y="190364"/>
                  </a:lnTo>
                  <a:lnTo>
                    <a:pt x="2398" y="190364"/>
                  </a:lnTo>
                  <a:lnTo>
                    <a:pt x="2398" y="18886"/>
                  </a:lnTo>
                  <a:close/>
                  <a:moveTo>
                    <a:pt x="10343" y="0"/>
                  </a:moveTo>
                  <a:lnTo>
                    <a:pt x="9293" y="75"/>
                  </a:lnTo>
                  <a:lnTo>
                    <a:pt x="8244" y="225"/>
                  </a:lnTo>
                  <a:lnTo>
                    <a:pt x="7270" y="450"/>
                  </a:lnTo>
                  <a:lnTo>
                    <a:pt x="6295" y="824"/>
                  </a:lnTo>
                  <a:lnTo>
                    <a:pt x="5396" y="1274"/>
                  </a:lnTo>
                  <a:lnTo>
                    <a:pt x="4572" y="1799"/>
                  </a:lnTo>
                  <a:lnTo>
                    <a:pt x="3747" y="2398"/>
                  </a:lnTo>
                  <a:lnTo>
                    <a:pt x="2998" y="3073"/>
                  </a:lnTo>
                  <a:lnTo>
                    <a:pt x="2323" y="3747"/>
                  </a:lnTo>
                  <a:lnTo>
                    <a:pt x="1724" y="4572"/>
                  </a:lnTo>
                  <a:lnTo>
                    <a:pt x="1199" y="5396"/>
                  </a:lnTo>
                  <a:lnTo>
                    <a:pt x="824" y="6370"/>
                  </a:lnTo>
                  <a:lnTo>
                    <a:pt x="450" y="7270"/>
                  </a:lnTo>
                  <a:lnTo>
                    <a:pt x="225" y="8319"/>
                  </a:lnTo>
                  <a:lnTo>
                    <a:pt x="0" y="9293"/>
                  </a:lnTo>
                  <a:lnTo>
                    <a:pt x="0" y="10343"/>
                  </a:lnTo>
                  <a:lnTo>
                    <a:pt x="0" y="199207"/>
                  </a:lnTo>
                  <a:lnTo>
                    <a:pt x="0" y="200257"/>
                  </a:lnTo>
                  <a:lnTo>
                    <a:pt x="225" y="201231"/>
                  </a:lnTo>
                  <a:lnTo>
                    <a:pt x="450" y="202280"/>
                  </a:lnTo>
                  <a:lnTo>
                    <a:pt x="824" y="203180"/>
                  </a:lnTo>
                  <a:lnTo>
                    <a:pt x="1199" y="204154"/>
                  </a:lnTo>
                  <a:lnTo>
                    <a:pt x="1724" y="204978"/>
                  </a:lnTo>
                  <a:lnTo>
                    <a:pt x="2323" y="205803"/>
                  </a:lnTo>
                  <a:lnTo>
                    <a:pt x="2998" y="206477"/>
                  </a:lnTo>
                  <a:lnTo>
                    <a:pt x="3747" y="207152"/>
                  </a:lnTo>
                  <a:lnTo>
                    <a:pt x="4572" y="207751"/>
                  </a:lnTo>
                  <a:lnTo>
                    <a:pt x="5396" y="208276"/>
                  </a:lnTo>
                  <a:lnTo>
                    <a:pt x="6295" y="208726"/>
                  </a:lnTo>
                  <a:lnTo>
                    <a:pt x="7270" y="209100"/>
                  </a:lnTo>
                  <a:lnTo>
                    <a:pt x="8244" y="209325"/>
                  </a:lnTo>
                  <a:lnTo>
                    <a:pt x="9293" y="209475"/>
                  </a:lnTo>
                  <a:lnTo>
                    <a:pt x="10343" y="209550"/>
                  </a:lnTo>
                  <a:lnTo>
                    <a:pt x="90610" y="209550"/>
                  </a:lnTo>
                  <a:lnTo>
                    <a:pt x="91659" y="209475"/>
                  </a:lnTo>
                  <a:lnTo>
                    <a:pt x="92708" y="209325"/>
                  </a:lnTo>
                  <a:lnTo>
                    <a:pt x="93682" y="209100"/>
                  </a:lnTo>
                  <a:lnTo>
                    <a:pt x="94657" y="208726"/>
                  </a:lnTo>
                  <a:lnTo>
                    <a:pt x="95556" y="208276"/>
                  </a:lnTo>
                  <a:lnTo>
                    <a:pt x="96455" y="207751"/>
                  </a:lnTo>
                  <a:lnTo>
                    <a:pt x="97205" y="207152"/>
                  </a:lnTo>
                  <a:lnTo>
                    <a:pt x="97954" y="206477"/>
                  </a:lnTo>
                  <a:lnTo>
                    <a:pt x="98629" y="205803"/>
                  </a:lnTo>
                  <a:lnTo>
                    <a:pt x="99228" y="204978"/>
                  </a:lnTo>
                  <a:lnTo>
                    <a:pt x="99753" y="204154"/>
                  </a:lnTo>
                  <a:lnTo>
                    <a:pt x="100203" y="203180"/>
                  </a:lnTo>
                  <a:lnTo>
                    <a:pt x="100577" y="202280"/>
                  </a:lnTo>
                  <a:lnTo>
                    <a:pt x="100802" y="201231"/>
                  </a:lnTo>
                  <a:lnTo>
                    <a:pt x="100952" y="200257"/>
                  </a:lnTo>
                  <a:lnTo>
                    <a:pt x="101027" y="199207"/>
                  </a:lnTo>
                  <a:lnTo>
                    <a:pt x="101027" y="10343"/>
                  </a:lnTo>
                  <a:lnTo>
                    <a:pt x="100952" y="9293"/>
                  </a:lnTo>
                  <a:lnTo>
                    <a:pt x="100802" y="8319"/>
                  </a:lnTo>
                  <a:lnTo>
                    <a:pt x="100577" y="7270"/>
                  </a:lnTo>
                  <a:lnTo>
                    <a:pt x="100203" y="6370"/>
                  </a:lnTo>
                  <a:lnTo>
                    <a:pt x="99753" y="5396"/>
                  </a:lnTo>
                  <a:lnTo>
                    <a:pt x="99228" y="4572"/>
                  </a:lnTo>
                  <a:lnTo>
                    <a:pt x="98629" y="3747"/>
                  </a:lnTo>
                  <a:lnTo>
                    <a:pt x="97954" y="3073"/>
                  </a:lnTo>
                  <a:lnTo>
                    <a:pt x="97205" y="2398"/>
                  </a:lnTo>
                  <a:lnTo>
                    <a:pt x="96455" y="1799"/>
                  </a:lnTo>
                  <a:lnTo>
                    <a:pt x="95556" y="1274"/>
                  </a:lnTo>
                  <a:lnTo>
                    <a:pt x="94657" y="824"/>
                  </a:lnTo>
                  <a:lnTo>
                    <a:pt x="93682" y="450"/>
                  </a:lnTo>
                  <a:lnTo>
                    <a:pt x="92708" y="225"/>
                  </a:lnTo>
                  <a:lnTo>
                    <a:pt x="91659" y="75"/>
                  </a:lnTo>
                  <a:lnTo>
                    <a:pt x="90610" y="0"/>
                  </a:lnTo>
                  <a:close/>
                </a:path>
              </a:pathLst>
            </a:custGeom>
            <a:gradFill>
              <a:gsLst>
                <a:gs pos="0">
                  <a:schemeClr val="accent1"/>
                </a:gs>
                <a:gs pos="100000">
                  <a:schemeClr val="dk1"/>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 name="Google Shape;319;p32">
              <a:extLst>
                <a:ext uri="{FF2B5EF4-FFF2-40B4-BE49-F238E27FC236}">
                  <a16:creationId xmlns:a16="http://schemas.microsoft.com/office/drawing/2014/main" xmlns="" id="{93A68A7C-32EF-41EF-B8C5-81F391C764E7}"/>
                </a:ext>
              </a:extLst>
            </p:cNvPr>
            <p:cNvSpPr/>
            <p:nvPr/>
          </p:nvSpPr>
          <p:spPr>
            <a:xfrm>
              <a:off x="3557025" y="5147100"/>
              <a:ext cx="504050" cy="179900"/>
            </a:xfrm>
            <a:custGeom>
              <a:avLst/>
              <a:gdLst/>
              <a:ahLst/>
              <a:cxnLst/>
              <a:rect l="l" t="t" r="r" b="b"/>
              <a:pathLst>
                <a:path w="20162" h="7196" extrusionOk="0">
                  <a:moveTo>
                    <a:pt x="3598" y="0"/>
                  </a:moveTo>
                  <a:lnTo>
                    <a:pt x="2849" y="75"/>
                  </a:lnTo>
                  <a:lnTo>
                    <a:pt x="2174" y="300"/>
                  </a:lnTo>
                  <a:lnTo>
                    <a:pt x="1575" y="600"/>
                  </a:lnTo>
                  <a:lnTo>
                    <a:pt x="1050" y="1050"/>
                  </a:lnTo>
                  <a:lnTo>
                    <a:pt x="600" y="1574"/>
                  </a:lnTo>
                  <a:lnTo>
                    <a:pt x="301" y="2174"/>
                  </a:lnTo>
                  <a:lnTo>
                    <a:pt x="76" y="2848"/>
                  </a:lnTo>
                  <a:lnTo>
                    <a:pt x="1" y="3598"/>
                  </a:lnTo>
                  <a:lnTo>
                    <a:pt x="76" y="4347"/>
                  </a:lnTo>
                  <a:lnTo>
                    <a:pt x="301" y="5022"/>
                  </a:lnTo>
                  <a:lnTo>
                    <a:pt x="600" y="5621"/>
                  </a:lnTo>
                  <a:lnTo>
                    <a:pt x="1050" y="6146"/>
                  </a:lnTo>
                  <a:lnTo>
                    <a:pt x="1575" y="6596"/>
                  </a:lnTo>
                  <a:lnTo>
                    <a:pt x="2174" y="6896"/>
                  </a:lnTo>
                  <a:lnTo>
                    <a:pt x="2849" y="7120"/>
                  </a:lnTo>
                  <a:lnTo>
                    <a:pt x="3598" y="7195"/>
                  </a:lnTo>
                  <a:lnTo>
                    <a:pt x="16639" y="7195"/>
                  </a:lnTo>
                  <a:lnTo>
                    <a:pt x="17313" y="7120"/>
                  </a:lnTo>
                  <a:lnTo>
                    <a:pt x="17988" y="6896"/>
                  </a:lnTo>
                  <a:lnTo>
                    <a:pt x="18587" y="6596"/>
                  </a:lnTo>
                  <a:lnTo>
                    <a:pt x="19112" y="6146"/>
                  </a:lnTo>
                  <a:lnTo>
                    <a:pt x="19562" y="5621"/>
                  </a:lnTo>
                  <a:lnTo>
                    <a:pt x="19861" y="5022"/>
                  </a:lnTo>
                  <a:lnTo>
                    <a:pt x="20086" y="4347"/>
                  </a:lnTo>
                  <a:lnTo>
                    <a:pt x="20161" y="3598"/>
                  </a:lnTo>
                  <a:lnTo>
                    <a:pt x="20086" y="2848"/>
                  </a:lnTo>
                  <a:lnTo>
                    <a:pt x="19861" y="2174"/>
                  </a:lnTo>
                  <a:lnTo>
                    <a:pt x="19562" y="1574"/>
                  </a:lnTo>
                  <a:lnTo>
                    <a:pt x="19112" y="1050"/>
                  </a:lnTo>
                  <a:lnTo>
                    <a:pt x="18587" y="600"/>
                  </a:lnTo>
                  <a:lnTo>
                    <a:pt x="17988" y="300"/>
                  </a:lnTo>
                  <a:lnTo>
                    <a:pt x="17313" y="75"/>
                  </a:lnTo>
                  <a:lnTo>
                    <a:pt x="1663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320;p32">
              <a:extLst>
                <a:ext uri="{FF2B5EF4-FFF2-40B4-BE49-F238E27FC236}">
                  <a16:creationId xmlns:a16="http://schemas.microsoft.com/office/drawing/2014/main" xmlns="" id="{3F208CEA-8A3A-4CB8-99DC-0230EAEAE548}"/>
                </a:ext>
              </a:extLst>
            </p:cNvPr>
            <p:cNvSpPr/>
            <p:nvPr/>
          </p:nvSpPr>
          <p:spPr>
            <a:xfrm>
              <a:off x="3008050" y="423600"/>
              <a:ext cx="99325" cy="99325"/>
            </a:xfrm>
            <a:custGeom>
              <a:avLst/>
              <a:gdLst/>
              <a:ahLst/>
              <a:cxnLst/>
              <a:rect l="l" t="t" r="r" b="b"/>
              <a:pathLst>
                <a:path w="3973" h="3973" extrusionOk="0">
                  <a:moveTo>
                    <a:pt x="2024" y="1"/>
                  </a:moveTo>
                  <a:lnTo>
                    <a:pt x="1575" y="76"/>
                  </a:lnTo>
                  <a:lnTo>
                    <a:pt x="1200" y="151"/>
                  </a:lnTo>
                  <a:lnTo>
                    <a:pt x="900" y="375"/>
                  </a:lnTo>
                  <a:lnTo>
                    <a:pt x="600" y="600"/>
                  </a:lnTo>
                  <a:lnTo>
                    <a:pt x="375" y="900"/>
                  </a:lnTo>
                  <a:lnTo>
                    <a:pt x="151" y="1200"/>
                  </a:lnTo>
                  <a:lnTo>
                    <a:pt x="76" y="1575"/>
                  </a:lnTo>
                  <a:lnTo>
                    <a:pt x="1" y="2024"/>
                  </a:lnTo>
                  <a:lnTo>
                    <a:pt x="76" y="2399"/>
                  </a:lnTo>
                  <a:lnTo>
                    <a:pt x="151" y="2774"/>
                  </a:lnTo>
                  <a:lnTo>
                    <a:pt x="375" y="3073"/>
                  </a:lnTo>
                  <a:lnTo>
                    <a:pt x="600" y="3373"/>
                  </a:lnTo>
                  <a:lnTo>
                    <a:pt x="900" y="3673"/>
                  </a:lnTo>
                  <a:lnTo>
                    <a:pt x="1200" y="3823"/>
                  </a:lnTo>
                  <a:lnTo>
                    <a:pt x="1575" y="3973"/>
                  </a:lnTo>
                  <a:lnTo>
                    <a:pt x="2399" y="3973"/>
                  </a:lnTo>
                  <a:lnTo>
                    <a:pt x="2774"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4" y="151"/>
                  </a:lnTo>
                  <a:lnTo>
                    <a:pt x="2399" y="76"/>
                  </a:lnTo>
                  <a:lnTo>
                    <a:pt x="202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321;p32">
              <a:extLst>
                <a:ext uri="{FF2B5EF4-FFF2-40B4-BE49-F238E27FC236}">
                  <a16:creationId xmlns:a16="http://schemas.microsoft.com/office/drawing/2014/main" xmlns="" id="{4535D56B-A0EA-444E-97E6-F8AD7D6E7A98}"/>
                </a:ext>
              </a:extLst>
            </p:cNvPr>
            <p:cNvSpPr/>
            <p:nvPr/>
          </p:nvSpPr>
          <p:spPr>
            <a:xfrm>
              <a:off x="3566400" y="434850"/>
              <a:ext cx="487175" cy="76850"/>
            </a:xfrm>
            <a:custGeom>
              <a:avLst/>
              <a:gdLst/>
              <a:ahLst/>
              <a:cxnLst/>
              <a:rect l="l" t="t" r="r" b="b"/>
              <a:pathLst>
                <a:path w="19487" h="3074" extrusionOk="0">
                  <a:moveTo>
                    <a:pt x="1275" y="0"/>
                  </a:moveTo>
                  <a:lnTo>
                    <a:pt x="1050" y="75"/>
                  </a:lnTo>
                  <a:lnTo>
                    <a:pt x="750" y="150"/>
                  </a:lnTo>
                  <a:lnTo>
                    <a:pt x="525" y="300"/>
                  </a:lnTo>
                  <a:lnTo>
                    <a:pt x="375" y="450"/>
                  </a:lnTo>
                  <a:lnTo>
                    <a:pt x="225" y="675"/>
                  </a:lnTo>
                  <a:lnTo>
                    <a:pt x="75" y="975"/>
                  </a:lnTo>
                  <a:lnTo>
                    <a:pt x="1" y="1274"/>
                  </a:lnTo>
                  <a:lnTo>
                    <a:pt x="1" y="1574"/>
                  </a:lnTo>
                  <a:lnTo>
                    <a:pt x="1" y="1874"/>
                  </a:lnTo>
                  <a:lnTo>
                    <a:pt x="75" y="2174"/>
                  </a:lnTo>
                  <a:lnTo>
                    <a:pt x="225" y="2399"/>
                  </a:lnTo>
                  <a:lnTo>
                    <a:pt x="375" y="2623"/>
                  </a:lnTo>
                  <a:lnTo>
                    <a:pt x="525" y="2773"/>
                  </a:lnTo>
                  <a:lnTo>
                    <a:pt x="750" y="2923"/>
                  </a:lnTo>
                  <a:lnTo>
                    <a:pt x="1050" y="2998"/>
                  </a:lnTo>
                  <a:lnTo>
                    <a:pt x="1275" y="3073"/>
                  </a:lnTo>
                  <a:lnTo>
                    <a:pt x="18137" y="3073"/>
                  </a:lnTo>
                  <a:lnTo>
                    <a:pt x="18437" y="2998"/>
                  </a:lnTo>
                  <a:lnTo>
                    <a:pt x="18662" y="2923"/>
                  </a:lnTo>
                  <a:lnTo>
                    <a:pt x="18887" y="2773"/>
                  </a:lnTo>
                  <a:lnTo>
                    <a:pt x="19112" y="2623"/>
                  </a:lnTo>
                  <a:lnTo>
                    <a:pt x="19262" y="2399"/>
                  </a:lnTo>
                  <a:lnTo>
                    <a:pt x="19337" y="2174"/>
                  </a:lnTo>
                  <a:lnTo>
                    <a:pt x="19412" y="1874"/>
                  </a:lnTo>
                  <a:lnTo>
                    <a:pt x="19486" y="1574"/>
                  </a:lnTo>
                  <a:lnTo>
                    <a:pt x="19412" y="1274"/>
                  </a:lnTo>
                  <a:lnTo>
                    <a:pt x="19337" y="975"/>
                  </a:lnTo>
                  <a:lnTo>
                    <a:pt x="19262" y="675"/>
                  </a:lnTo>
                  <a:lnTo>
                    <a:pt x="19112" y="450"/>
                  </a:lnTo>
                  <a:lnTo>
                    <a:pt x="18887" y="300"/>
                  </a:lnTo>
                  <a:lnTo>
                    <a:pt x="18662" y="150"/>
                  </a:lnTo>
                  <a:lnTo>
                    <a:pt x="18437" y="75"/>
                  </a:lnTo>
                  <a:lnTo>
                    <a:pt x="1813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3" name="Rectangle 1032">
            <a:extLst>
              <a:ext uri="{FF2B5EF4-FFF2-40B4-BE49-F238E27FC236}">
                <a16:creationId xmlns:a16="http://schemas.microsoft.com/office/drawing/2014/main" xmlns="" id="{88F8EF09-8FCA-49FE-BEC5-FC6BED1B21BD}"/>
              </a:ext>
            </a:extLst>
          </p:cNvPr>
          <p:cNvSpPr/>
          <p:nvPr/>
        </p:nvSpPr>
        <p:spPr>
          <a:xfrm>
            <a:off x="3205515" y="6364445"/>
            <a:ext cx="6096000" cy="307777"/>
          </a:xfrm>
          <a:prstGeom prst="rect">
            <a:avLst/>
          </a:prstGeom>
        </p:spPr>
        <p:txBody>
          <a:bodyPr>
            <a:spAutoFit/>
          </a:bodyPr>
          <a:lstStyle/>
          <a:p>
            <a:r>
              <a:rPr lang="en-US" sz="1400" dirty="0">
                <a:solidFill>
                  <a:srgbClr val="FF0000"/>
                </a:solidFill>
                <a:latin typeface="Segoe UI Semibold" panose="020B0702040204020203" pitchFamily="34" charset="0"/>
                <a:ea typeface="굴림" pitchFamily="34" charset="-127"/>
                <a:cs typeface="Segoe UI Semibold" panose="020B0702040204020203" pitchFamily="34" charset="0"/>
              </a:rPr>
              <a:t>Fig – Demonstrating different modes of communication and file sharing</a:t>
            </a:r>
          </a:p>
        </p:txBody>
      </p:sp>
      <p:sp>
        <p:nvSpPr>
          <p:cNvPr id="11" name="Rectangle 10">
            <a:extLst>
              <a:ext uri="{FF2B5EF4-FFF2-40B4-BE49-F238E27FC236}">
                <a16:creationId xmlns:a16="http://schemas.microsoft.com/office/drawing/2014/main" xmlns="" id="{36A31DAD-AFD0-47A8-8504-F609B291F558}"/>
              </a:ext>
            </a:extLst>
          </p:cNvPr>
          <p:cNvSpPr/>
          <p:nvPr/>
        </p:nvSpPr>
        <p:spPr>
          <a:xfrm>
            <a:off x="1790352" y="1358142"/>
            <a:ext cx="9089043" cy="646331"/>
          </a:xfrm>
          <a:prstGeom prst="rect">
            <a:avLst/>
          </a:prstGeom>
        </p:spPr>
        <p:txBody>
          <a:bodyPr wrap="square">
            <a:spAutoFit/>
          </a:bodyPr>
          <a:lstStyle/>
          <a:p>
            <a:pPr>
              <a:spcAft>
                <a:spcPts val="0"/>
              </a:spcAft>
            </a:pPr>
            <a:r>
              <a:rPr lang="en-US" dirty="0">
                <a:solidFill>
                  <a:srgbClr val="00B050"/>
                </a:solidFill>
                <a:latin typeface="Times New Roman" panose="02020603050405020304" pitchFamily="18" charset="0"/>
                <a:ea typeface="Times New Roman" panose="02020603050405020304" pitchFamily="18" charset="0"/>
              </a:rPr>
              <a:t> </a:t>
            </a:r>
            <a:endParaRPr lang="en-IN" dirty="0">
              <a:solidFill>
                <a:srgbClr val="00B050"/>
              </a:solidFill>
              <a:latin typeface="Times New Roman" panose="02020603050405020304" pitchFamily="18" charset="0"/>
              <a:ea typeface="Times New Roman" panose="02020603050405020304" pitchFamily="18" charset="0"/>
            </a:endParaRPr>
          </a:p>
          <a:p>
            <a:pPr>
              <a:spcAft>
                <a:spcPts val="0"/>
              </a:spcAft>
            </a:pPr>
            <a:r>
              <a:rPr lang="en-US" dirty="0">
                <a:solidFill>
                  <a:srgbClr val="00B050"/>
                </a:solidFill>
                <a:latin typeface="Microsoft Sans Serif" panose="020B0604020202020204" pitchFamily="34" charset="0"/>
                <a:ea typeface="Times New Roman" panose="02020603050405020304" pitchFamily="18" charset="0"/>
              </a:rPr>
              <a:t> </a:t>
            </a:r>
            <a:endParaRPr lang="en-IN" dirty="0">
              <a:solidFill>
                <a:srgbClr val="00B050"/>
              </a:solidFill>
            </a:endParaRPr>
          </a:p>
        </p:txBody>
      </p:sp>
      <p:grpSp>
        <p:nvGrpSpPr>
          <p:cNvPr id="27" name="Google Shape;524;p39">
            <a:extLst>
              <a:ext uri="{FF2B5EF4-FFF2-40B4-BE49-F238E27FC236}">
                <a16:creationId xmlns:a16="http://schemas.microsoft.com/office/drawing/2014/main" xmlns="" id="{01E2DD9F-CCA1-4C3B-8690-504F952FD079}"/>
              </a:ext>
            </a:extLst>
          </p:cNvPr>
          <p:cNvGrpSpPr/>
          <p:nvPr/>
        </p:nvGrpSpPr>
        <p:grpSpPr>
          <a:xfrm>
            <a:off x="5292356" y="2929033"/>
            <a:ext cx="458686" cy="905897"/>
            <a:chOff x="4753325" y="2329350"/>
            <a:chExt cx="167300" cy="379800"/>
          </a:xfrm>
          <a:solidFill>
            <a:schemeClr val="tx1">
              <a:lumMod val="85000"/>
              <a:lumOff val="15000"/>
            </a:schemeClr>
          </a:solidFill>
        </p:grpSpPr>
        <p:sp>
          <p:nvSpPr>
            <p:cNvPr id="28" name="Google Shape;525;p39">
              <a:extLst>
                <a:ext uri="{FF2B5EF4-FFF2-40B4-BE49-F238E27FC236}">
                  <a16:creationId xmlns:a16="http://schemas.microsoft.com/office/drawing/2014/main" xmlns="" id="{1A454DAB-C4C8-409D-9BC8-153337DA198D}"/>
                </a:ext>
              </a:extLst>
            </p:cNvPr>
            <p:cNvSpPr/>
            <p:nvPr/>
          </p:nvSpPr>
          <p:spPr>
            <a:xfrm>
              <a:off x="4753325" y="2424600"/>
              <a:ext cx="167300" cy="284550"/>
            </a:xfrm>
            <a:custGeom>
              <a:avLst/>
              <a:gdLst/>
              <a:ahLst/>
              <a:cxnLst/>
              <a:rect l="l" t="t" r="r" b="b"/>
              <a:pathLst>
                <a:path w="6692" h="11382" extrusionOk="0">
                  <a:moveTo>
                    <a:pt x="4030" y="0"/>
                  </a:moveTo>
                  <a:lnTo>
                    <a:pt x="3883" y="73"/>
                  </a:lnTo>
                  <a:lnTo>
                    <a:pt x="3712" y="122"/>
                  </a:lnTo>
                  <a:lnTo>
                    <a:pt x="3517" y="171"/>
                  </a:lnTo>
                  <a:lnTo>
                    <a:pt x="3175" y="171"/>
                  </a:lnTo>
                  <a:lnTo>
                    <a:pt x="3004" y="147"/>
                  </a:lnTo>
                  <a:lnTo>
                    <a:pt x="2833" y="73"/>
                  </a:lnTo>
                  <a:lnTo>
                    <a:pt x="2662" y="24"/>
                  </a:lnTo>
                  <a:lnTo>
                    <a:pt x="2418" y="24"/>
                  </a:lnTo>
                  <a:lnTo>
                    <a:pt x="2174" y="98"/>
                  </a:lnTo>
                  <a:lnTo>
                    <a:pt x="1954" y="171"/>
                  </a:lnTo>
                  <a:lnTo>
                    <a:pt x="1710" y="318"/>
                  </a:lnTo>
                  <a:lnTo>
                    <a:pt x="1490" y="489"/>
                  </a:lnTo>
                  <a:lnTo>
                    <a:pt x="1246" y="684"/>
                  </a:lnTo>
                  <a:lnTo>
                    <a:pt x="1050" y="928"/>
                  </a:lnTo>
                  <a:lnTo>
                    <a:pt x="855" y="1197"/>
                  </a:lnTo>
                  <a:lnTo>
                    <a:pt x="660" y="1514"/>
                  </a:lnTo>
                  <a:lnTo>
                    <a:pt x="513" y="1856"/>
                  </a:lnTo>
                  <a:lnTo>
                    <a:pt x="366" y="2223"/>
                  </a:lnTo>
                  <a:lnTo>
                    <a:pt x="244" y="2638"/>
                  </a:lnTo>
                  <a:lnTo>
                    <a:pt x="122" y="3102"/>
                  </a:lnTo>
                  <a:lnTo>
                    <a:pt x="49" y="3590"/>
                  </a:lnTo>
                  <a:lnTo>
                    <a:pt x="0" y="4103"/>
                  </a:lnTo>
                  <a:lnTo>
                    <a:pt x="0" y="4665"/>
                  </a:lnTo>
                  <a:lnTo>
                    <a:pt x="0" y="4787"/>
                  </a:lnTo>
                  <a:lnTo>
                    <a:pt x="25" y="4909"/>
                  </a:lnTo>
                  <a:lnTo>
                    <a:pt x="73" y="5007"/>
                  </a:lnTo>
                  <a:lnTo>
                    <a:pt x="147" y="5104"/>
                  </a:lnTo>
                  <a:lnTo>
                    <a:pt x="220" y="5178"/>
                  </a:lnTo>
                  <a:lnTo>
                    <a:pt x="318" y="5251"/>
                  </a:lnTo>
                  <a:lnTo>
                    <a:pt x="415" y="5275"/>
                  </a:lnTo>
                  <a:lnTo>
                    <a:pt x="537" y="5300"/>
                  </a:lnTo>
                  <a:lnTo>
                    <a:pt x="660" y="5275"/>
                  </a:lnTo>
                  <a:lnTo>
                    <a:pt x="757" y="5251"/>
                  </a:lnTo>
                  <a:lnTo>
                    <a:pt x="855" y="5178"/>
                  </a:lnTo>
                  <a:lnTo>
                    <a:pt x="928" y="5104"/>
                  </a:lnTo>
                  <a:lnTo>
                    <a:pt x="1001" y="5007"/>
                  </a:lnTo>
                  <a:lnTo>
                    <a:pt x="1026" y="4909"/>
                  </a:lnTo>
                  <a:lnTo>
                    <a:pt x="1050" y="4787"/>
                  </a:lnTo>
                  <a:lnTo>
                    <a:pt x="1075" y="4665"/>
                  </a:lnTo>
                  <a:lnTo>
                    <a:pt x="1099" y="4201"/>
                  </a:lnTo>
                  <a:lnTo>
                    <a:pt x="1148" y="3737"/>
                  </a:lnTo>
                  <a:lnTo>
                    <a:pt x="1221" y="3322"/>
                  </a:lnTo>
                  <a:lnTo>
                    <a:pt x="1319" y="2931"/>
                  </a:lnTo>
                  <a:lnTo>
                    <a:pt x="1441" y="2589"/>
                  </a:lnTo>
                  <a:lnTo>
                    <a:pt x="1539" y="2345"/>
                  </a:lnTo>
                  <a:lnTo>
                    <a:pt x="1636" y="2174"/>
                  </a:lnTo>
                  <a:lnTo>
                    <a:pt x="1685" y="2149"/>
                  </a:lnTo>
                  <a:lnTo>
                    <a:pt x="1710" y="2149"/>
                  </a:lnTo>
                  <a:lnTo>
                    <a:pt x="1734" y="2247"/>
                  </a:lnTo>
                  <a:lnTo>
                    <a:pt x="1734" y="2516"/>
                  </a:lnTo>
                  <a:lnTo>
                    <a:pt x="1685" y="3493"/>
                  </a:lnTo>
                  <a:lnTo>
                    <a:pt x="1612" y="4836"/>
                  </a:lnTo>
                  <a:lnTo>
                    <a:pt x="1490" y="6374"/>
                  </a:lnTo>
                  <a:lnTo>
                    <a:pt x="1246" y="9256"/>
                  </a:lnTo>
                  <a:lnTo>
                    <a:pt x="1148" y="10551"/>
                  </a:lnTo>
                  <a:lnTo>
                    <a:pt x="1148" y="10697"/>
                  </a:lnTo>
                  <a:lnTo>
                    <a:pt x="1148" y="10844"/>
                  </a:lnTo>
                  <a:lnTo>
                    <a:pt x="1197" y="10966"/>
                  </a:lnTo>
                  <a:lnTo>
                    <a:pt x="1270" y="11088"/>
                  </a:lnTo>
                  <a:lnTo>
                    <a:pt x="1343" y="11186"/>
                  </a:lnTo>
                  <a:lnTo>
                    <a:pt x="1465" y="11284"/>
                  </a:lnTo>
                  <a:lnTo>
                    <a:pt x="1588" y="11357"/>
                  </a:lnTo>
                  <a:lnTo>
                    <a:pt x="1710" y="11381"/>
                  </a:lnTo>
                  <a:lnTo>
                    <a:pt x="1954" y="11381"/>
                  </a:lnTo>
                  <a:lnTo>
                    <a:pt x="2076" y="11357"/>
                  </a:lnTo>
                  <a:lnTo>
                    <a:pt x="2174" y="11284"/>
                  </a:lnTo>
                  <a:lnTo>
                    <a:pt x="2271" y="11210"/>
                  </a:lnTo>
                  <a:lnTo>
                    <a:pt x="2345" y="11137"/>
                  </a:lnTo>
                  <a:lnTo>
                    <a:pt x="2418" y="11039"/>
                  </a:lnTo>
                  <a:lnTo>
                    <a:pt x="2467" y="10917"/>
                  </a:lnTo>
                  <a:lnTo>
                    <a:pt x="2516" y="10795"/>
                  </a:lnTo>
                  <a:lnTo>
                    <a:pt x="3053" y="7034"/>
                  </a:lnTo>
                  <a:lnTo>
                    <a:pt x="3053" y="6985"/>
                  </a:lnTo>
                  <a:lnTo>
                    <a:pt x="3102" y="6887"/>
                  </a:lnTo>
                  <a:lnTo>
                    <a:pt x="3151" y="6839"/>
                  </a:lnTo>
                  <a:lnTo>
                    <a:pt x="3200" y="6790"/>
                  </a:lnTo>
                  <a:lnTo>
                    <a:pt x="3273" y="6765"/>
                  </a:lnTo>
                  <a:lnTo>
                    <a:pt x="3346" y="6741"/>
                  </a:lnTo>
                  <a:lnTo>
                    <a:pt x="3419" y="6765"/>
                  </a:lnTo>
                  <a:lnTo>
                    <a:pt x="3493" y="6790"/>
                  </a:lnTo>
                  <a:lnTo>
                    <a:pt x="3541" y="6839"/>
                  </a:lnTo>
                  <a:lnTo>
                    <a:pt x="3590" y="6887"/>
                  </a:lnTo>
                  <a:lnTo>
                    <a:pt x="3639" y="6985"/>
                  </a:lnTo>
                  <a:lnTo>
                    <a:pt x="3639" y="7034"/>
                  </a:lnTo>
                  <a:lnTo>
                    <a:pt x="4176" y="10795"/>
                  </a:lnTo>
                  <a:lnTo>
                    <a:pt x="4225" y="10917"/>
                  </a:lnTo>
                  <a:lnTo>
                    <a:pt x="4274" y="11039"/>
                  </a:lnTo>
                  <a:lnTo>
                    <a:pt x="4347" y="11137"/>
                  </a:lnTo>
                  <a:lnTo>
                    <a:pt x="4421" y="11210"/>
                  </a:lnTo>
                  <a:lnTo>
                    <a:pt x="4518" y="11284"/>
                  </a:lnTo>
                  <a:lnTo>
                    <a:pt x="4616" y="11357"/>
                  </a:lnTo>
                  <a:lnTo>
                    <a:pt x="4738" y="11381"/>
                  </a:lnTo>
                  <a:lnTo>
                    <a:pt x="4982" y="11381"/>
                  </a:lnTo>
                  <a:lnTo>
                    <a:pt x="5104" y="11357"/>
                  </a:lnTo>
                  <a:lnTo>
                    <a:pt x="5227" y="11284"/>
                  </a:lnTo>
                  <a:lnTo>
                    <a:pt x="5349" y="11186"/>
                  </a:lnTo>
                  <a:lnTo>
                    <a:pt x="5422" y="11088"/>
                  </a:lnTo>
                  <a:lnTo>
                    <a:pt x="5495" y="10966"/>
                  </a:lnTo>
                  <a:lnTo>
                    <a:pt x="5544" y="10844"/>
                  </a:lnTo>
                  <a:lnTo>
                    <a:pt x="5544" y="10697"/>
                  </a:lnTo>
                  <a:lnTo>
                    <a:pt x="5544" y="10551"/>
                  </a:lnTo>
                  <a:lnTo>
                    <a:pt x="5202" y="6399"/>
                  </a:lnTo>
                  <a:lnTo>
                    <a:pt x="5007" y="3517"/>
                  </a:lnTo>
                  <a:lnTo>
                    <a:pt x="4958" y="2540"/>
                  </a:lnTo>
                  <a:lnTo>
                    <a:pt x="4958" y="2247"/>
                  </a:lnTo>
                  <a:lnTo>
                    <a:pt x="4982" y="2149"/>
                  </a:lnTo>
                  <a:lnTo>
                    <a:pt x="5007" y="2149"/>
                  </a:lnTo>
                  <a:lnTo>
                    <a:pt x="5056" y="2174"/>
                  </a:lnTo>
                  <a:lnTo>
                    <a:pt x="5153" y="2320"/>
                  </a:lnTo>
                  <a:lnTo>
                    <a:pt x="5251" y="2564"/>
                  </a:lnTo>
                  <a:lnTo>
                    <a:pt x="5349" y="2906"/>
                  </a:lnTo>
                  <a:lnTo>
                    <a:pt x="5446" y="3297"/>
                  </a:lnTo>
                  <a:lnTo>
                    <a:pt x="5544" y="3737"/>
                  </a:lnTo>
                  <a:lnTo>
                    <a:pt x="5593" y="4201"/>
                  </a:lnTo>
                  <a:lnTo>
                    <a:pt x="5617" y="4665"/>
                  </a:lnTo>
                  <a:lnTo>
                    <a:pt x="5642" y="4787"/>
                  </a:lnTo>
                  <a:lnTo>
                    <a:pt x="5666" y="4909"/>
                  </a:lnTo>
                  <a:lnTo>
                    <a:pt x="5691" y="5007"/>
                  </a:lnTo>
                  <a:lnTo>
                    <a:pt x="5764" y="5104"/>
                  </a:lnTo>
                  <a:lnTo>
                    <a:pt x="5837" y="5178"/>
                  </a:lnTo>
                  <a:lnTo>
                    <a:pt x="5935" y="5251"/>
                  </a:lnTo>
                  <a:lnTo>
                    <a:pt x="6033" y="5275"/>
                  </a:lnTo>
                  <a:lnTo>
                    <a:pt x="6155" y="5300"/>
                  </a:lnTo>
                  <a:lnTo>
                    <a:pt x="6277" y="5275"/>
                  </a:lnTo>
                  <a:lnTo>
                    <a:pt x="6374" y="5251"/>
                  </a:lnTo>
                  <a:lnTo>
                    <a:pt x="6472" y="5178"/>
                  </a:lnTo>
                  <a:lnTo>
                    <a:pt x="6545" y="5104"/>
                  </a:lnTo>
                  <a:lnTo>
                    <a:pt x="6619" y="5007"/>
                  </a:lnTo>
                  <a:lnTo>
                    <a:pt x="6668" y="4909"/>
                  </a:lnTo>
                  <a:lnTo>
                    <a:pt x="6692" y="4787"/>
                  </a:lnTo>
                  <a:lnTo>
                    <a:pt x="6692" y="4665"/>
                  </a:lnTo>
                  <a:lnTo>
                    <a:pt x="6692" y="4103"/>
                  </a:lnTo>
                  <a:lnTo>
                    <a:pt x="6643" y="3566"/>
                  </a:lnTo>
                  <a:lnTo>
                    <a:pt x="6570" y="3077"/>
                  </a:lnTo>
                  <a:lnTo>
                    <a:pt x="6472" y="2638"/>
                  </a:lnTo>
                  <a:lnTo>
                    <a:pt x="6374" y="2223"/>
                  </a:lnTo>
                  <a:lnTo>
                    <a:pt x="6228" y="1832"/>
                  </a:lnTo>
                  <a:lnTo>
                    <a:pt x="6081" y="1490"/>
                  </a:lnTo>
                  <a:lnTo>
                    <a:pt x="5910" y="1172"/>
                  </a:lnTo>
                  <a:lnTo>
                    <a:pt x="5715" y="904"/>
                  </a:lnTo>
                  <a:lnTo>
                    <a:pt x="5520" y="659"/>
                  </a:lnTo>
                  <a:lnTo>
                    <a:pt x="5300" y="464"/>
                  </a:lnTo>
                  <a:lnTo>
                    <a:pt x="5056" y="293"/>
                  </a:lnTo>
                  <a:lnTo>
                    <a:pt x="4811" y="171"/>
                  </a:lnTo>
                  <a:lnTo>
                    <a:pt x="4567" y="73"/>
                  </a:lnTo>
                  <a:lnTo>
                    <a:pt x="4299" y="24"/>
                  </a:lnTo>
                  <a:lnTo>
                    <a:pt x="4030"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 name="Google Shape;526;p39">
              <a:extLst>
                <a:ext uri="{FF2B5EF4-FFF2-40B4-BE49-F238E27FC236}">
                  <a16:creationId xmlns:a16="http://schemas.microsoft.com/office/drawing/2014/main" xmlns="" id="{E0C089B9-30CD-4B50-A466-9DF7877D296F}"/>
                </a:ext>
              </a:extLst>
            </p:cNvPr>
            <p:cNvSpPr/>
            <p:nvPr/>
          </p:nvSpPr>
          <p:spPr>
            <a:xfrm>
              <a:off x="4798500" y="2329350"/>
              <a:ext cx="76950" cy="84275"/>
            </a:xfrm>
            <a:custGeom>
              <a:avLst/>
              <a:gdLst/>
              <a:ahLst/>
              <a:cxnLst/>
              <a:rect l="l" t="t" r="r" b="b"/>
              <a:pathLst>
                <a:path w="3078" h="3371" extrusionOk="0">
                  <a:moveTo>
                    <a:pt x="1539" y="0"/>
                  </a:moveTo>
                  <a:lnTo>
                    <a:pt x="1222" y="24"/>
                  </a:lnTo>
                  <a:lnTo>
                    <a:pt x="953" y="98"/>
                  </a:lnTo>
                  <a:lnTo>
                    <a:pt x="684" y="220"/>
                  </a:lnTo>
                  <a:lnTo>
                    <a:pt x="464" y="415"/>
                  </a:lnTo>
                  <a:lnTo>
                    <a:pt x="367" y="513"/>
                  </a:lnTo>
                  <a:lnTo>
                    <a:pt x="269" y="635"/>
                  </a:lnTo>
                  <a:lnTo>
                    <a:pt x="196" y="757"/>
                  </a:lnTo>
                  <a:lnTo>
                    <a:pt x="123" y="879"/>
                  </a:lnTo>
                  <a:lnTo>
                    <a:pt x="74" y="1026"/>
                  </a:lnTo>
                  <a:lnTo>
                    <a:pt x="49" y="1172"/>
                  </a:lnTo>
                  <a:lnTo>
                    <a:pt x="25" y="1343"/>
                  </a:lnTo>
                  <a:lnTo>
                    <a:pt x="0" y="1514"/>
                  </a:lnTo>
                  <a:lnTo>
                    <a:pt x="25" y="1685"/>
                  </a:lnTo>
                  <a:lnTo>
                    <a:pt x="49" y="1856"/>
                  </a:lnTo>
                  <a:lnTo>
                    <a:pt x="123" y="2198"/>
                  </a:lnTo>
                  <a:lnTo>
                    <a:pt x="269" y="2516"/>
                  </a:lnTo>
                  <a:lnTo>
                    <a:pt x="464" y="2784"/>
                  </a:lnTo>
                  <a:lnTo>
                    <a:pt x="562" y="2906"/>
                  </a:lnTo>
                  <a:lnTo>
                    <a:pt x="684" y="3029"/>
                  </a:lnTo>
                  <a:lnTo>
                    <a:pt x="806" y="3126"/>
                  </a:lnTo>
                  <a:lnTo>
                    <a:pt x="953" y="3199"/>
                  </a:lnTo>
                  <a:lnTo>
                    <a:pt x="1075" y="3273"/>
                  </a:lnTo>
                  <a:lnTo>
                    <a:pt x="1222" y="3322"/>
                  </a:lnTo>
                  <a:lnTo>
                    <a:pt x="1393" y="3346"/>
                  </a:lnTo>
                  <a:lnTo>
                    <a:pt x="1539" y="3370"/>
                  </a:lnTo>
                  <a:lnTo>
                    <a:pt x="1686" y="3346"/>
                  </a:lnTo>
                  <a:lnTo>
                    <a:pt x="1857" y="3322"/>
                  </a:lnTo>
                  <a:lnTo>
                    <a:pt x="2003" y="3273"/>
                  </a:lnTo>
                  <a:lnTo>
                    <a:pt x="2125" y="3199"/>
                  </a:lnTo>
                  <a:lnTo>
                    <a:pt x="2272" y="3126"/>
                  </a:lnTo>
                  <a:lnTo>
                    <a:pt x="2394" y="3029"/>
                  </a:lnTo>
                  <a:lnTo>
                    <a:pt x="2516" y="2906"/>
                  </a:lnTo>
                  <a:lnTo>
                    <a:pt x="2614" y="2784"/>
                  </a:lnTo>
                  <a:lnTo>
                    <a:pt x="2809" y="2516"/>
                  </a:lnTo>
                  <a:lnTo>
                    <a:pt x="2956" y="2198"/>
                  </a:lnTo>
                  <a:lnTo>
                    <a:pt x="3029" y="1856"/>
                  </a:lnTo>
                  <a:lnTo>
                    <a:pt x="3053" y="1685"/>
                  </a:lnTo>
                  <a:lnTo>
                    <a:pt x="3078" y="1514"/>
                  </a:lnTo>
                  <a:lnTo>
                    <a:pt x="3053" y="1343"/>
                  </a:lnTo>
                  <a:lnTo>
                    <a:pt x="3029" y="1172"/>
                  </a:lnTo>
                  <a:lnTo>
                    <a:pt x="3004" y="1026"/>
                  </a:lnTo>
                  <a:lnTo>
                    <a:pt x="2956" y="879"/>
                  </a:lnTo>
                  <a:lnTo>
                    <a:pt x="2882" y="757"/>
                  </a:lnTo>
                  <a:lnTo>
                    <a:pt x="2809" y="635"/>
                  </a:lnTo>
                  <a:lnTo>
                    <a:pt x="2711" y="513"/>
                  </a:lnTo>
                  <a:lnTo>
                    <a:pt x="2614" y="415"/>
                  </a:lnTo>
                  <a:lnTo>
                    <a:pt x="2394" y="220"/>
                  </a:lnTo>
                  <a:lnTo>
                    <a:pt x="2125" y="98"/>
                  </a:lnTo>
                  <a:lnTo>
                    <a:pt x="1857" y="24"/>
                  </a:lnTo>
                  <a:lnTo>
                    <a:pt x="1539"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 name="Google Shape;524;p39">
            <a:extLst>
              <a:ext uri="{FF2B5EF4-FFF2-40B4-BE49-F238E27FC236}">
                <a16:creationId xmlns:a16="http://schemas.microsoft.com/office/drawing/2014/main" xmlns="" id="{371EAF1A-3157-47C7-B191-9EE45A995690}"/>
              </a:ext>
            </a:extLst>
          </p:cNvPr>
          <p:cNvGrpSpPr/>
          <p:nvPr/>
        </p:nvGrpSpPr>
        <p:grpSpPr>
          <a:xfrm>
            <a:off x="10556936" y="4738979"/>
            <a:ext cx="458686" cy="905897"/>
            <a:chOff x="4753325" y="2329350"/>
            <a:chExt cx="167300" cy="379800"/>
          </a:xfrm>
          <a:solidFill>
            <a:schemeClr val="tx1">
              <a:lumMod val="85000"/>
              <a:lumOff val="15000"/>
            </a:schemeClr>
          </a:solidFill>
        </p:grpSpPr>
        <p:sp>
          <p:nvSpPr>
            <p:cNvPr id="31" name="Google Shape;525;p39">
              <a:extLst>
                <a:ext uri="{FF2B5EF4-FFF2-40B4-BE49-F238E27FC236}">
                  <a16:creationId xmlns:a16="http://schemas.microsoft.com/office/drawing/2014/main" xmlns="" id="{C6497A72-2116-4B05-A7A6-B6DD049BC337}"/>
                </a:ext>
              </a:extLst>
            </p:cNvPr>
            <p:cNvSpPr/>
            <p:nvPr/>
          </p:nvSpPr>
          <p:spPr>
            <a:xfrm>
              <a:off x="4753325" y="2424600"/>
              <a:ext cx="167300" cy="284550"/>
            </a:xfrm>
            <a:custGeom>
              <a:avLst/>
              <a:gdLst/>
              <a:ahLst/>
              <a:cxnLst/>
              <a:rect l="l" t="t" r="r" b="b"/>
              <a:pathLst>
                <a:path w="6692" h="11382" extrusionOk="0">
                  <a:moveTo>
                    <a:pt x="4030" y="0"/>
                  </a:moveTo>
                  <a:lnTo>
                    <a:pt x="3883" y="73"/>
                  </a:lnTo>
                  <a:lnTo>
                    <a:pt x="3712" y="122"/>
                  </a:lnTo>
                  <a:lnTo>
                    <a:pt x="3517" y="171"/>
                  </a:lnTo>
                  <a:lnTo>
                    <a:pt x="3175" y="171"/>
                  </a:lnTo>
                  <a:lnTo>
                    <a:pt x="3004" y="147"/>
                  </a:lnTo>
                  <a:lnTo>
                    <a:pt x="2833" y="73"/>
                  </a:lnTo>
                  <a:lnTo>
                    <a:pt x="2662" y="24"/>
                  </a:lnTo>
                  <a:lnTo>
                    <a:pt x="2418" y="24"/>
                  </a:lnTo>
                  <a:lnTo>
                    <a:pt x="2174" y="98"/>
                  </a:lnTo>
                  <a:lnTo>
                    <a:pt x="1954" y="171"/>
                  </a:lnTo>
                  <a:lnTo>
                    <a:pt x="1710" y="318"/>
                  </a:lnTo>
                  <a:lnTo>
                    <a:pt x="1490" y="489"/>
                  </a:lnTo>
                  <a:lnTo>
                    <a:pt x="1246" y="684"/>
                  </a:lnTo>
                  <a:lnTo>
                    <a:pt x="1050" y="928"/>
                  </a:lnTo>
                  <a:lnTo>
                    <a:pt x="855" y="1197"/>
                  </a:lnTo>
                  <a:lnTo>
                    <a:pt x="660" y="1514"/>
                  </a:lnTo>
                  <a:lnTo>
                    <a:pt x="513" y="1856"/>
                  </a:lnTo>
                  <a:lnTo>
                    <a:pt x="366" y="2223"/>
                  </a:lnTo>
                  <a:lnTo>
                    <a:pt x="244" y="2638"/>
                  </a:lnTo>
                  <a:lnTo>
                    <a:pt x="122" y="3102"/>
                  </a:lnTo>
                  <a:lnTo>
                    <a:pt x="49" y="3590"/>
                  </a:lnTo>
                  <a:lnTo>
                    <a:pt x="0" y="4103"/>
                  </a:lnTo>
                  <a:lnTo>
                    <a:pt x="0" y="4665"/>
                  </a:lnTo>
                  <a:lnTo>
                    <a:pt x="0" y="4787"/>
                  </a:lnTo>
                  <a:lnTo>
                    <a:pt x="25" y="4909"/>
                  </a:lnTo>
                  <a:lnTo>
                    <a:pt x="73" y="5007"/>
                  </a:lnTo>
                  <a:lnTo>
                    <a:pt x="147" y="5104"/>
                  </a:lnTo>
                  <a:lnTo>
                    <a:pt x="220" y="5178"/>
                  </a:lnTo>
                  <a:lnTo>
                    <a:pt x="318" y="5251"/>
                  </a:lnTo>
                  <a:lnTo>
                    <a:pt x="415" y="5275"/>
                  </a:lnTo>
                  <a:lnTo>
                    <a:pt x="537" y="5300"/>
                  </a:lnTo>
                  <a:lnTo>
                    <a:pt x="660" y="5275"/>
                  </a:lnTo>
                  <a:lnTo>
                    <a:pt x="757" y="5251"/>
                  </a:lnTo>
                  <a:lnTo>
                    <a:pt x="855" y="5178"/>
                  </a:lnTo>
                  <a:lnTo>
                    <a:pt x="928" y="5104"/>
                  </a:lnTo>
                  <a:lnTo>
                    <a:pt x="1001" y="5007"/>
                  </a:lnTo>
                  <a:lnTo>
                    <a:pt x="1026" y="4909"/>
                  </a:lnTo>
                  <a:lnTo>
                    <a:pt x="1050" y="4787"/>
                  </a:lnTo>
                  <a:lnTo>
                    <a:pt x="1075" y="4665"/>
                  </a:lnTo>
                  <a:lnTo>
                    <a:pt x="1099" y="4201"/>
                  </a:lnTo>
                  <a:lnTo>
                    <a:pt x="1148" y="3737"/>
                  </a:lnTo>
                  <a:lnTo>
                    <a:pt x="1221" y="3322"/>
                  </a:lnTo>
                  <a:lnTo>
                    <a:pt x="1319" y="2931"/>
                  </a:lnTo>
                  <a:lnTo>
                    <a:pt x="1441" y="2589"/>
                  </a:lnTo>
                  <a:lnTo>
                    <a:pt x="1539" y="2345"/>
                  </a:lnTo>
                  <a:lnTo>
                    <a:pt x="1636" y="2174"/>
                  </a:lnTo>
                  <a:lnTo>
                    <a:pt x="1685" y="2149"/>
                  </a:lnTo>
                  <a:lnTo>
                    <a:pt x="1710" y="2149"/>
                  </a:lnTo>
                  <a:lnTo>
                    <a:pt x="1734" y="2247"/>
                  </a:lnTo>
                  <a:lnTo>
                    <a:pt x="1734" y="2516"/>
                  </a:lnTo>
                  <a:lnTo>
                    <a:pt x="1685" y="3493"/>
                  </a:lnTo>
                  <a:lnTo>
                    <a:pt x="1612" y="4836"/>
                  </a:lnTo>
                  <a:lnTo>
                    <a:pt x="1490" y="6374"/>
                  </a:lnTo>
                  <a:lnTo>
                    <a:pt x="1246" y="9256"/>
                  </a:lnTo>
                  <a:lnTo>
                    <a:pt x="1148" y="10551"/>
                  </a:lnTo>
                  <a:lnTo>
                    <a:pt x="1148" y="10697"/>
                  </a:lnTo>
                  <a:lnTo>
                    <a:pt x="1148" y="10844"/>
                  </a:lnTo>
                  <a:lnTo>
                    <a:pt x="1197" y="10966"/>
                  </a:lnTo>
                  <a:lnTo>
                    <a:pt x="1270" y="11088"/>
                  </a:lnTo>
                  <a:lnTo>
                    <a:pt x="1343" y="11186"/>
                  </a:lnTo>
                  <a:lnTo>
                    <a:pt x="1465" y="11284"/>
                  </a:lnTo>
                  <a:lnTo>
                    <a:pt x="1588" y="11357"/>
                  </a:lnTo>
                  <a:lnTo>
                    <a:pt x="1710" y="11381"/>
                  </a:lnTo>
                  <a:lnTo>
                    <a:pt x="1954" y="11381"/>
                  </a:lnTo>
                  <a:lnTo>
                    <a:pt x="2076" y="11357"/>
                  </a:lnTo>
                  <a:lnTo>
                    <a:pt x="2174" y="11284"/>
                  </a:lnTo>
                  <a:lnTo>
                    <a:pt x="2271" y="11210"/>
                  </a:lnTo>
                  <a:lnTo>
                    <a:pt x="2345" y="11137"/>
                  </a:lnTo>
                  <a:lnTo>
                    <a:pt x="2418" y="11039"/>
                  </a:lnTo>
                  <a:lnTo>
                    <a:pt x="2467" y="10917"/>
                  </a:lnTo>
                  <a:lnTo>
                    <a:pt x="2516" y="10795"/>
                  </a:lnTo>
                  <a:lnTo>
                    <a:pt x="3053" y="7034"/>
                  </a:lnTo>
                  <a:lnTo>
                    <a:pt x="3053" y="6985"/>
                  </a:lnTo>
                  <a:lnTo>
                    <a:pt x="3102" y="6887"/>
                  </a:lnTo>
                  <a:lnTo>
                    <a:pt x="3151" y="6839"/>
                  </a:lnTo>
                  <a:lnTo>
                    <a:pt x="3200" y="6790"/>
                  </a:lnTo>
                  <a:lnTo>
                    <a:pt x="3273" y="6765"/>
                  </a:lnTo>
                  <a:lnTo>
                    <a:pt x="3346" y="6741"/>
                  </a:lnTo>
                  <a:lnTo>
                    <a:pt x="3419" y="6765"/>
                  </a:lnTo>
                  <a:lnTo>
                    <a:pt x="3493" y="6790"/>
                  </a:lnTo>
                  <a:lnTo>
                    <a:pt x="3541" y="6839"/>
                  </a:lnTo>
                  <a:lnTo>
                    <a:pt x="3590" y="6887"/>
                  </a:lnTo>
                  <a:lnTo>
                    <a:pt x="3639" y="6985"/>
                  </a:lnTo>
                  <a:lnTo>
                    <a:pt x="3639" y="7034"/>
                  </a:lnTo>
                  <a:lnTo>
                    <a:pt x="4176" y="10795"/>
                  </a:lnTo>
                  <a:lnTo>
                    <a:pt x="4225" y="10917"/>
                  </a:lnTo>
                  <a:lnTo>
                    <a:pt x="4274" y="11039"/>
                  </a:lnTo>
                  <a:lnTo>
                    <a:pt x="4347" y="11137"/>
                  </a:lnTo>
                  <a:lnTo>
                    <a:pt x="4421" y="11210"/>
                  </a:lnTo>
                  <a:lnTo>
                    <a:pt x="4518" y="11284"/>
                  </a:lnTo>
                  <a:lnTo>
                    <a:pt x="4616" y="11357"/>
                  </a:lnTo>
                  <a:lnTo>
                    <a:pt x="4738" y="11381"/>
                  </a:lnTo>
                  <a:lnTo>
                    <a:pt x="4982" y="11381"/>
                  </a:lnTo>
                  <a:lnTo>
                    <a:pt x="5104" y="11357"/>
                  </a:lnTo>
                  <a:lnTo>
                    <a:pt x="5227" y="11284"/>
                  </a:lnTo>
                  <a:lnTo>
                    <a:pt x="5349" y="11186"/>
                  </a:lnTo>
                  <a:lnTo>
                    <a:pt x="5422" y="11088"/>
                  </a:lnTo>
                  <a:lnTo>
                    <a:pt x="5495" y="10966"/>
                  </a:lnTo>
                  <a:lnTo>
                    <a:pt x="5544" y="10844"/>
                  </a:lnTo>
                  <a:lnTo>
                    <a:pt x="5544" y="10697"/>
                  </a:lnTo>
                  <a:lnTo>
                    <a:pt x="5544" y="10551"/>
                  </a:lnTo>
                  <a:lnTo>
                    <a:pt x="5202" y="6399"/>
                  </a:lnTo>
                  <a:lnTo>
                    <a:pt x="5007" y="3517"/>
                  </a:lnTo>
                  <a:lnTo>
                    <a:pt x="4958" y="2540"/>
                  </a:lnTo>
                  <a:lnTo>
                    <a:pt x="4958" y="2247"/>
                  </a:lnTo>
                  <a:lnTo>
                    <a:pt x="4982" y="2149"/>
                  </a:lnTo>
                  <a:lnTo>
                    <a:pt x="5007" y="2149"/>
                  </a:lnTo>
                  <a:lnTo>
                    <a:pt x="5056" y="2174"/>
                  </a:lnTo>
                  <a:lnTo>
                    <a:pt x="5153" y="2320"/>
                  </a:lnTo>
                  <a:lnTo>
                    <a:pt x="5251" y="2564"/>
                  </a:lnTo>
                  <a:lnTo>
                    <a:pt x="5349" y="2906"/>
                  </a:lnTo>
                  <a:lnTo>
                    <a:pt x="5446" y="3297"/>
                  </a:lnTo>
                  <a:lnTo>
                    <a:pt x="5544" y="3737"/>
                  </a:lnTo>
                  <a:lnTo>
                    <a:pt x="5593" y="4201"/>
                  </a:lnTo>
                  <a:lnTo>
                    <a:pt x="5617" y="4665"/>
                  </a:lnTo>
                  <a:lnTo>
                    <a:pt x="5642" y="4787"/>
                  </a:lnTo>
                  <a:lnTo>
                    <a:pt x="5666" y="4909"/>
                  </a:lnTo>
                  <a:lnTo>
                    <a:pt x="5691" y="5007"/>
                  </a:lnTo>
                  <a:lnTo>
                    <a:pt x="5764" y="5104"/>
                  </a:lnTo>
                  <a:lnTo>
                    <a:pt x="5837" y="5178"/>
                  </a:lnTo>
                  <a:lnTo>
                    <a:pt x="5935" y="5251"/>
                  </a:lnTo>
                  <a:lnTo>
                    <a:pt x="6033" y="5275"/>
                  </a:lnTo>
                  <a:lnTo>
                    <a:pt x="6155" y="5300"/>
                  </a:lnTo>
                  <a:lnTo>
                    <a:pt x="6277" y="5275"/>
                  </a:lnTo>
                  <a:lnTo>
                    <a:pt x="6374" y="5251"/>
                  </a:lnTo>
                  <a:lnTo>
                    <a:pt x="6472" y="5178"/>
                  </a:lnTo>
                  <a:lnTo>
                    <a:pt x="6545" y="5104"/>
                  </a:lnTo>
                  <a:lnTo>
                    <a:pt x="6619" y="5007"/>
                  </a:lnTo>
                  <a:lnTo>
                    <a:pt x="6668" y="4909"/>
                  </a:lnTo>
                  <a:lnTo>
                    <a:pt x="6692" y="4787"/>
                  </a:lnTo>
                  <a:lnTo>
                    <a:pt x="6692" y="4665"/>
                  </a:lnTo>
                  <a:lnTo>
                    <a:pt x="6692" y="4103"/>
                  </a:lnTo>
                  <a:lnTo>
                    <a:pt x="6643" y="3566"/>
                  </a:lnTo>
                  <a:lnTo>
                    <a:pt x="6570" y="3077"/>
                  </a:lnTo>
                  <a:lnTo>
                    <a:pt x="6472" y="2638"/>
                  </a:lnTo>
                  <a:lnTo>
                    <a:pt x="6374" y="2223"/>
                  </a:lnTo>
                  <a:lnTo>
                    <a:pt x="6228" y="1832"/>
                  </a:lnTo>
                  <a:lnTo>
                    <a:pt x="6081" y="1490"/>
                  </a:lnTo>
                  <a:lnTo>
                    <a:pt x="5910" y="1172"/>
                  </a:lnTo>
                  <a:lnTo>
                    <a:pt x="5715" y="904"/>
                  </a:lnTo>
                  <a:lnTo>
                    <a:pt x="5520" y="659"/>
                  </a:lnTo>
                  <a:lnTo>
                    <a:pt x="5300" y="464"/>
                  </a:lnTo>
                  <a:lnTo>
                    <a:pt x="5056" y="293"/>
                  </a:lnTo>
                  <a:lnTo>
                    <a:pt x="4811" y="171"/>
                  </a:lnTo>
                  <a:lnTo>
                    <a:pt x="4567" y="73"/>
                  </a:lnTo>
                  <a:lnTo>
                    <a:pt x="4299" y="24"/>
                  </a:lnTo>
                  <a:lnTo>
                    <a:pt x="4030"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 name="Google Shape;526;p39">
              <a:extLst>
                <a:ext uri="{FF2B5EF4-FFF2-40B4-BE49-F238E27FC236}">
                  <a16:creationId xmlns:a16="http://schemas.microsoft.com/office/drawing/2014/main" xmlns="" id="{4F450E88-5D24-421E-B9B2-5FB4A760A330}"/>
                </a:ext>
              </a:extLst>
            </p:cNvPr>
            <p:cNvSpPr/>
            <p:nvPr/>
          </p:nvSpPr>
          <p:spPr>
            <a:xfrm>
              <a:off x="4798500" y="2329350"/>
              <a:ext cx="76950" cy="84275"/>
            </a:xfrm>
            <a:custGeom>
              <a:avLst/>
              <a:gdLst/>
              <a:ahLst/>
              <a:cxnLst/>
              <a:rect l="l" t="t" r="r" b="b"/>
              <a:pathLst>
                <a:path w="3078" h="3371" extrusionOk="0">
                  <a:moveTo>
                    <a:pt x="1539" y="0"/>
                  </a:moveTo>
                  <a:lnTo>
                    <a:pt x="1222" y="24"/>
                  </a:lnTo>
                  <a:lnTo>
                    <a:pt x="953" y="98"/>
                  </a:lnTo>
                  <a:lnTo>
                    <a:pt x="684" y="220"/>
                  </a:lnTo>
                  <a:lnTo>
                    <a:pt x="464" y="415"/>
                  </a:lnTo>
                  <a:lnTo>
                    <a:pt x="367" y="513"/>
                  </a:lnTo>
                  <a:lnTo>
                    <a:pt x="269" y="635"/>
                  </a:lnTo>
                  <a:lnTo>
                    <a:pt x="196" y="757"/>
                  </a:lnTo>
                  <a:lnTo>
                    <a:pt x="123" y="879"/>
                  </a:lnTo>
                  <a:lnTo>
                    <a:pt x="74" y="1026"/>
                  </a:lnTo>
                  <a:lnTo>
                    <a:pt x="49" y="1172"/>
                  </a:lnTo>
                  <a:lnTo>
                    <a:pt x="25" y="1343"/>
                  </a:lnTo>
                  <a:lnTo>
                    <a:pt x="0" y="1514"/>
                  </a:lnTo>
                  <a:lnTo>
                    <a:pt x="25" y="1685"/>
                  </a:lnTo>
                  <a:lnTo>
                    <a:pt x="49" y="1856"/>
                  </a:lnTo>
                  <a:lnTo>
                    <a:pt x="123" y="2198"/>
                  </a:lnTo>
                  <a:lnTo>
                    <a:pt x="269" y="2516"/>
                  </a:lnTo>
                  <a:lnTo>
                    <a:pt x="464" y="2784"/>
                  </a:lnTo>
                  <a:lnTo>
                    <a:pt x="562" y="2906"/>
                  </a:lnTo>
                  <a:lnTo>
                    <a:pt x="684" y="3029"/>
                  </a:lnTo>
                  <a:lnTo>
                    <a:pt x="806" y="3126"/>
                  </a:lnTo>
                  <a:lnTo>
                    <a:pt x="953" y="3199"/>
                  </a:lnTo>
                  <a:lnTo>
                    <a:pt x="1075" y="3273"/>
                  </a:lnTo>
                  <a:lnTo>
                    <a:pt x="1222" y="3322"/>
                  </a:lnTo>
                  <a:lnTo>
                    <a:pt x="1393" y="3346"/>
                  </a:lnTo>
                  <a:lnTo>
                    <a:pt x="1539" y="3370"/>
                  </a:lnTo>
                  <a:lnTo>
                    <a:pt x="1686" y="3346"/>
                  </a:lnTo>
                  <a:lnTo>
                    <a:pt x="1857" y="3322"/>
                  </a:lnTo>
                  <a:lnTo>
                    <a:pt x="2003" y="3273"/>
                  </a:lnTo>
                  <a:lnTo>
                    <a:pt x="2125" y="3199"/>
                  </a:lnTo>
                  <a:lnTo>
                    <a:pt x="2272" y="3126"/>
                  </a:lnTo>
                  <a:lnTo>
                    <a:pt x="2394" y="3029"/>
                  </a:lnTo>
                  <a:lnTo>
                    <a:pt x="2516" y="2906"/>
                  </a:lnTo>
                  <a:lnTo>
                    <a:pt x="2614" y="2784"/>
                  </a:lnTo>
                  <a:lnTo>
                    <a:pt x="2809" y="2516"/>
                  </a:lnTo>
                  <a:lnTo>
                    <a:pt x="2956" y="2198"/>
                  </a:lnTo>
                  <a:lnTo>
                    <a:pt x="3029" y="1856"/>
                  </a:lnTo>
                  <a:lnTo>
                    <a:pt x="3053" y="1685"/>
                  </a:lnTo>
                  <a:lnTo>
                    <a:pt x="3078" y="1514"/>
                  </a:lnTo>
                  <a:lnTo>
                    <a:pt x="3053" y="1343"/>
                  </a:lnTo>
                  <a:lnTo>
                    <a:pt x="3029" y="1172"/>
                  </a:lnTo>
                  <a:lnTo>
                    <a:pt x="3004" y="1026"/>
                  </a:lnTo>
                  <a:lnTo>
                    <a:pt x="2956" y="879"/>
                  </a:lnTo>
                  <a:lnTo>
                    <a:pt x="2882" y="757"/>
                  </a:lnTo>
                  <a:lnTo>
                    <a:pt x="2809" y="635"/>
                  </a:lnTo>
                  <a:lnTo>
                    <a:pt x="2711" y="513"/>
                  </a:lnTo>
                  <a:lnTo>
                    <a:pt x="2614" y="415"/>
                  </a:lnTo>
                  <a:lnTo>
                    <a:pt x="2394" y="220"/>
                  </a:lnTo>
                  <a:lnTo>
                    <a:pt x="2125" y="98"/>
                  </a:lnTo>
                  <a:lnTo>
                    <a:pt x="1857" y="24"/>
                  </a:lnTo>
                  <a:lnTo>
                    <a:pt x="1539"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 name="Google Shape;524;p39">
            <a:extLst>
              <a:ext uri="{FF2B5EF4-FFF2-40B4-BE49-F238E27FC236}">
                <a16:creationId xmlns:a16="http://schemas.microsoft.com/office/drawing/2014/main" xmlns="" id="{FFC70A67-7389-41A0-8A94-339FFCFBAFCC}"/>
              </a:ext>
            </a:extLst>
          </p:cNvPr>
          <p:cNvGrpSpPr/>
          <p:nvPr/>
        </p:nvGrpSpPr>
        <p:grpSpPr>
          <a:xfrm>
            <a:off x="9782041" y="3490978"/>
            <a:ext cx="458686" cy="905897"/>
            <a:chOff x="4753325" y="2329350"/>
            <a:chExt cx="167300" cy="379800"/>
          </a:xfrm>
          <a:solidFill>
            <a:schemeClr val="tx1">
              <a:lumMod val="85000"/>
              <a:lumOff val="15000"/>
            </a:schemeClr>
          </a:solidFill>
        </p:grpSpPr>
        <p:sp>
          <p:nvSpPr>
            <p:cNvPr id="34" name="Google Shape;525;p39">
              <a:extLst>
                <a:ext uri="{FF2B5EF4-FFF2-40B4-BE49-F238E27FC236}">
                  <a16:creationId xmlns:a16="http://schemas.microsoft.com/office/drawing/2014/main" xmlns="" id="{1C3AC5D3-4645-4EED-937B-F5F2B6BA8BA1}"/>
                </a:ext>
              </a:extLst>
            </p:cNvPr>
            <p:cNvSpPr/>
            <p:nvPr/>
          </p:nvSpPr>
          <p:spPr>
            <a:xfrm>
              <a:off x="4753325" y="2424600"/>
              <a:ext cx="167300" cy="284550"/>
            </a:xfrm>
            <a:custGeom>
              <a:avLst/>
              <a:gdLst/>
              <a:ahLst/>
              <a:cxnLst/>
              <a:rect l="l" t="t" r="r" b="b"/>
              <a:pathLst>
                <a:path w="6692" h="11382" extrusionOk="0">
                  <a:moveTo>
                    <a:pt x="4030" y="0"/>
                  </a:moveTo>
                  <a:lnTo>
                    <a:pt x="3883" y="73"/>
                  </a:lnTo>
                  <a:lnTo>
                    <a:pt x="3712" y="122"/>
                  </a:lnTo>
                  <a:lnTo>
                    <a:pt x="3517" y="171"/>
                  </a:lnTo>
                  <a:lnTo>
                    <a:pt x="3175" y="171"/>
                  </a:lnTo>
                  <a:lnTo>
                    <a:pt x="3004" y="147"/>
                  </a:lnTo>
                  <a:lnTo>
                    <a:pt x="2833" y="73"/>
                  </a:lnTo>
                  <a:lnTo>
                    <a:pt x="2662" y="24"/>
                  </a:lnTo>
                  <a:lnTo>
                    <a:pt x="2418" y="24"/>
                  </a:lnTo>
                  <a:lnTo>
                    <a:pt x="2174" y="98"/>
                  </a:lnTo>
                  <a:lnTo>
                    <a:pt x="1954" y="171"/>
                  </a:lnTo>
                  <a:lnTo>
                    <a:pt x="1710" y="318"/>
                  </a:lnTo>
                  <a:lnTo>
                    <a:pt x="1490" y="489"/>
                  </a:lnTo>
                  <a:lnTo>
                    <a:pt x="1246" y="684"/>
                  </a:lnTo>
                  <a:lnTo>
                    <a:pt x="1050" y="928"/>
                  </a:lnTo>
                  <a:lnTo>
                    <a:pt x="855" y="1197"/>
                  </a:lnTo>
                  <a:lnTo>
                    <a:pt x="660" y="1514"/>
                  </a:lnTo>
                  <a:lnTo>
                    <a:pt x="513" y="1856"/>
                  </a:lnTo>
                  <a:lnTo>
                    <a:pt x="366" y="2223"/>
                  </a:lnTo>
                  <a:lnTo>
                    <a:pt x="244" y="2638"/>
                  </a:lnTo>
                  <a:lnTo>
                    <a:pt x="122" y="3102"/>
                  </a:lnTo>
                  <a:lnTo>
                    <a:pt x="49" y="3590"/>
                  </a:lnTo>
                  <a:lnTo>
                    <a:pt x="0" y="4103"/>
                  </a:lnTo>
                  <a:lnTo>
                    <a:pt x="0" y="4665"/>
                  </a:lnTo>
                  <a:lnTo>
                    <a:pt x="0" y="4787"/>
                  </a:lnTo>
                  <a:lnTo>
                    <a:pt x="25" y="4909"/>
                  </a:lnTo>
                  <a:lnTo>
                    <a:pt x="73" y="5007"/>
                  </a:lnTo>
                  <a:lnTo>
                    <a:pt x="147" y="5104"/>
                  </a:lnTo>
                  <a:lnTo>
                    <a:pt x="220" y="5178"/>
                  </a:lnTo>
                  <a:lnTo>
                    <a:pt x="318" y="5251"/>
                  </a:lnTo>
                  <a:lnTo>
                    <a:pt x="415" y="5275"/>
                  </a:lnTo>
                  <a:lnTo>
                    <a:pt x="537" y="5300"/>
                  </a:lnTo>
                  <a:lnTo>
                    <a:pt x="660" y="5275"/>
                  </a:lnTo>
                  <a:lnTo>
                    <a:pt x="757" y="5251"/>
                  </a:lnTo>
                  <a:lnTo>
                    <a:pt x="855" y="5178"/>
                  </a:lnTo>
                  <a:lnTo>
                    <a:pt x="928" y="5104"/>
                  </a:lnTo>
                  <a:lnTo>
                    <a:pt x="1001" y="5007"/>
                  </a:lnTo>
                  <a:lnTo>
                    <a:pt x="1026" y="4909"/>
                  </a:lnTo>
                  <a:lnTo>
                    <a:pt x="1050" y="4787"/>
                  </a:lnTo>
                  <a:lnTo>
                    <a:pt x="1075" y="4665"/>
                  </a:lnTo>
                  <a:lnTo>
                    <a:pt x="1099" y="4201"/>
                  </a:lnTo>
                  <a:lnTo>
                    <a:pt x="1148" y="3737"/>
                  </a:lnTo>
                  <a:lnTo>
                    <a:pt x="1221" y="3322"/>
                  </a:lnTo>
                  <a:lnTo>
                    <a:pt x="1319" y="2931"/>
                  </a:lnTo>
                  <a:lnTo>
                    <a:pt x="1441" y="2589"/>
                  </a:lnTo>
                  <a:lnTo>
                    <a:pt x="1539" y="2345"/>
                  </a:lnTo>
                  <a:lnTo>
                    <a:pt x="1636" y="2174"/>
                  </a:lnTo>
                  <a:lnTo>
                    <a:pt x="1685" y="2149"/>
                  </a:lnTo>
                  <a:lnTo>
                    <a:pt x="1710" y="2149"/>
                  </a:lnTo>
                  <a:lnTo>
                    <a:pt x="1734" y="2247"/>
                  </a:lnTo>
                  <a:lnTo>
                    <a:pt x="1734" y="2516"/>
                  </a:lnTo>
                  <a:lnTo>
                    <a:pt x="1685" y="3493"/>
                  </a:lnTo>
                  <a:lnTo>
                    <a:pt x="1612" y="4836"/>
                  </a:lnTo>
                  <a:lnTo>
                    <a:pt x="1490" y="6374"/>
                  </a:lnTo>
                  <a:lnTo>
                    <a:pt x="1246" y="9256"/>
                  </a:lnTo>
                  <a:lnTo>
                    <a:pt x="1148" y="10551"/>
                  </a:lnTo>
                  <a:lnTo>
                    <a:pt x="1148" y="10697"/>
                  </a:lnTo>
                  <a:lnTo>
                    <a:pt x="1148" y="10844"/>
                  </a:lnTo>
                  <a:lnTo>
                    <a:pt x="1197" y="10966"/>
                  </a:lnTo>
                  <a:lnTo>
                    <a:pt x="1270" y="11088"/>
                  </a:lnTo>
                  <a:lnTo>
                    <a:pt x="1343" y="11186"/>
                  </a:lnTo>
                  <a:lnTo>
                    <a:pt x="1465" y="11284"/>
                  </a:lnTo>
                  <a:lnTo>
                    <a:pt x="1588" y="11357"/>
                  </a:lnTo>
                  <a:lnTo>
                    <a:pt x="1710" y="11381"/>
                  </a:lnTo>
                  <a:lnTo>
                    <a:pt x="1954" y="11381"/>
                  </a:lnTo>
                  <a:lnTo>
                    <a:pt x="2076" y="11357"/>
                  </a:lnTo>
                  <a:lnTo>
                    <a:pt x="2174" y="11284"/>
                  </a:lnTo>
                  <a:lnTo>
                    <a:pt x="2271" y="11210"/>
                  </a:lnTo>
                  <a:lnTo>
                    <a:pt x="2345" y="11137"/>
                  </a:lnTo>
                  <a:lnTo>
                    <a:pt x="2418" y="11039"/>
                  </a:lnTo>
                  <a:lnTo>
                    <a:pt x="2467" y="10917"/>
                  </a:lnTo>
                  <a:lnTo>
                    <a:pt x="2516" y="10795"/>
                  </a:lnTo>
                  <a:lnTo>
                    <a:pt x="3053" y="7034"/>
                  </a:lnTo>
                  <a:lnTo>
                    <a:pt x="3053" y="6985"/>
                  </a:lnTo>
                  <a:lnTo>
                    <a:pt x="3102" y="6887"/>
                  </a:lnTo>
                  <a:lnTo>
                    <a:pt x="3151" y="6839"/>
                  </a:lnTo>
                  <a:lnTo>
                    <a:pt x="3200" y="6790"/>
                  </a:lnTo>
                  <a:lnTo>
                    <a:pt x="3273" y="6765"/>
                  </a:lnTo>
                  <a:lnTo>
                    <a:pt x="3346" y="6741"/>
                  </a:lnTo>
                  <a:lnTo>
                    <a:pt x="3419" y="6765"/>
                  </a:lnTo>
                  <a:lnTo>
                    <a:pt x="3493" y="6790"/>
                  </a:lnTo>
                  <a:lnTo>
                    <a:pt x="3541" y="6839"/>
                  </a:lnTo>
                  <a:lnTo>
                    <a:pt x="3590" y="6887"/>
                  </a:lnTo>
                  <a:lnTo>
                    <a:pt x="3639" y="6985"/>
                  </a:lnTo>
                  <a:lnTo>
                    <a:pt x="3639" y="7034"/>
                  </a:lnTo>
                  <a:lnTo>
                    <a:pt x="4176" y="10795"/>
                  </a:lnTo>
                  <a:lnTo>
                    <a:pt x="4225" y="10917"/>
                  </a:lnTo>
                  <a:lnTo>
                    <a:pt x="4274" y="11039"/>
                  </a:lnTo>
                  <a:lnTo>
                    <a:pt x="4347" y="11137"/>
                  </a:lnTo>
                  <a:lnTo>
                    <a:pt x="4421" y="11210"/>
                  </a:lnTo>
                  <a:lnTo>
                    <a:pt x="4518" y="11284"/>
                  </a:lnTo>
                  <a:lnTo>
                    <a:pt x="4616" y="11357"/>
                  </a:lnTo>
                  <a:lnTo>
                    <a:pt x="4738" y="11381"/>
                  </a:lnTo>
                  <a:lnTo>
                    <a:pt x="4982" y="11381"/>
                  </a:lnTo>
                  <a:lnTo>
                    <a:pt x="5104" y="11357"/>
                  </a:lnTo>
                  <a:lnTo>
                    <a:pt x="5227" y="11284"/>
                  </a:lnTo>
                  <a:lnTo>
                    <a:pt x="5349" y="11186"/>
                  </a:lnTo>
                  <a:lnTo>
                    <a:pt x="5422" y="11088"/>
                  </a:lnTo>
                  <a:lnTo>
                    <a:pt x="5495" y="10966"/>
                  </a:lnTo>
                  <a:lnTo>
                    <a:pt x="5544" y="10844"/>
                  </a:lnTo>
                  <a:lnTo>
                    <a:pt x="5544" y="10697"/>
                  </a:lnTo>
                  <a:lnTo>
                    <a:pt x="5544" y="10551"/>
                  </a:lnTo>
                  <a:lnTo>
                    <a:pt x="5202" y="6399"/>
                  </a:lnTo>
                  <a:lnTo>
                    <a:pt x="5007" y="3517"/>
                  </a:lnTo>
                  <a:lnTo>
                    <a:pt x="4958" y="2540"/>
                  </a:lnTo>
                  <a:lnTo>
                    <a:pt x="4958" y="2247"/>
                  </a:lnTo>
                  <a:lnTo>
                    <a:pt x="4982" y="2149"/>
                  </a:lnTo>
                  <a:lnTo>
                    <a:pt x="5007" y="2149"/>
                  </a:lnTo>
                  <a:lnTo>
                    <a:pt x="5056" y="2174"/>
                  </a:lnTo>
                  <a:lnTo>
                    <a:pt x="5153" y="2320"/>
                  </a:lnTo>
                  <a:lnTo>
                    <a:pt x="5251" y="2564"/>
                  </a:lnTo>
                  <a:lnTo>
                    <a:pt x="5349" y="2906"/>
                  </a:lnTo>
                  <a:lnTo>
                    <a:pt x="5446" y="3297"/>
                  </a:lnTo>
                  <a:lnTo>
                    <a:pt x="5544" y="3737"/>
                  </a:lnTo>
                  <a:lnTo>
                    <a:pt x="5593" y="4201"/>
                  </a:lnTo>
                  <a:lnTo>
                    <a:pt x="5617" y="4665"/>
                  </a:lnTo>
                  <a:lnTo>
                    <a:pt x="5642" y="4787"/>
                  </a:lnTo>
                  <a:lnTo>
                    <a:pt x="5666" y="4909"/>
                  </a:lnTo>
                  <a:lnTo>
                    <a:pt x="5691" y="5007"/>
                  </a:lnTo>
                  <a:lnTo>
                    <a:pt x="5764" y="5104"/>
                  </a:lnTo>
                  <a:lnTo>
                    <a:pt x="5837" y="5178"/>
                  </a:lnTo>
                  <a:lnTo>
                    <a:pt x="5935" y="5251"/>
                  </a:lnTo>
                  <a:lnTo>
                    <a:pt x="6033" y="5275"/>
                  </a:lnTo>
                  <a:lnTo>
                    <a:pt x="6155" y="5300"/>
                  </a:lnTo>
                  <a:lnTo>
                    <a:pt x="6277" y="5275"/>
                  </a:lnTo>
                  <a:lnTo>
                    <a:pt x="6374" y="5251"/>
                  </a:lnTo>
                  <a:lnTo>
                    <a:pt x="6472" y="5178"/>
                  </a:lnTo>
                  <a:lnTo>
                    <a:pt x="6545" y="5104"/>
                  </a:lnTo>
                  <a:lnTo>
                    <a:pt x="6619" y="5007"/>
                  </a:lnTo>
                  <a:lnTo>
                    <a:pt x="6668" y="4909"/>
                  </a:lnTo>
                  <a:lnTo>
                    <a:pt x="6692" y="4787"/>
                  </a:lnTo>
                  <a:lnTo>
                    <a:pt x="6692" y="4665"/>
                  </a:lnTo>
                  <a:lnTo>
                    <a:pt x="6692" y="4103"/>
                  </a:lnTo>
                  <a:lnTo>
                    <a:pt x="6643" y="3566"/>
                  </a:lnTo>
                  <a:lnTo>
                    <a:pt x="6570" y="3077"/>
                  </a:lnTo>
                  <a:lnTo>
                    <a:pt x="6472" y="2638"/>
                  </a:lnTo>
                  <a:lnTo>
                    <a:pt x="6374" y="2223"/>
                  </a:lnTo>
                  <a:lnTo>
                    <a:pt x="6228" y="1832"/>
                  </a:lnTo>
                  <a:lnTo>
                    <a:pt x="6081" y="1490"/>
                  </a:lnTo>
                  <a:lnTo>
                    <a:pt x="5910" y="1172"/>
                  </a:lnTo>
                  <a:lnTo>
                    <a:pt x="5715" y="904"/>
                  </a:lnTo>
                  <a:lnTo>
                    <a:pt x="5520" y="659"/>
                  </a:lnTo>
                  <a:lnTo>
                    <a:pt x="5300" y="464"/>
                  </a:lnTo>
                  <a:lnTo>
                    <a:pt x="5056" y="293"/>
                  </a:lnTo>
                  <a:lnTo>
                    <a:pt x="4811" y="171"/>
                  </a:lnTo>
                  <a:lnTo>
                    <a:pt x="4567" y="73"/>
                  </a:lnTo>
                  <a:lnTo>
                    <a:pt x="4299" y="24"/>
                  </a:lnTo>
                  <a:lnTo>
                    <a:pt x="4030"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526;p39">
              <a:extLst>
                <a:ext uri="{FF2B5EF4-FFF2-40B4-BE49-F238E27FC236}">
                  <a16:creationId xmlns:a16="http://schemas.microsoft.com/office/drawing/2014/main" xmlns="" id="{BE0674AD-DF64-4354-A342-110413AEE1B5}"/>
                </a:ext>
              </a:extLst>
            </p:cNvPr>
            <p:cNvSpPr/>
            <p:nvPr/>
          </p:nvSpPr>
          <p:spPr>
            <a:xfrm>
              <a:off x="4798500" y="2329350"/>
              <a:ext cx="76950" cy="84275"/>
            </a:xfrm>
            <a:custGeom>
              <a:avLst/>
              <a:gdLst/>
              <a:ahLst/>
              <a:cxnLst/>
              <a:rect l="l" t="t" r="r" b="b"/>
              <a:pathLst>
                <a:path w="3078" h="3371" extrusionOk="0">
                  <a:moveTo>
                    <a:pt x="1539" y="0"/>
                  </a:moveTo>
                  <a:lnTo>
                    <a:pt x="1222" y="24"/>
                  </a:lnTo>
                  <a:lnTo>
                    <a:pt x="953" y="98"/>
                  </a:lnTo>
                  <a:lnTo>
                    <a:pt x="684" y="220"/>
                  </a:lnTo>
                  <a:lnTo>
                    <a:pt x="464" y="415"/>
                  </a:lnTo>
                  <a:lnTo>
                    <a:pt x="367" y="513"/>
                  </a:lnTo>
                  <a:lnTo>
                    <a:pt x="269" y="635"/>
                  </a:lnTo>
                  <a:lnTo>
                    <a:pt x="196" y="757"/>
                  </a:lnTo>
                  <a:lnTo>
                    <a:pt x="123" y="879"/>
                  </a:lnTo>
                  <a:lnTo>
                    <a:pt x="74" y="1026"/>
                  </a:lnTo>
                  <a:lnTo>
                    <a:pt x="49" y="1172"/>
                  </a:lnTo>
                  <a:lnTo>
                    <a:pt x="25" y="1343"/>
                  </a:lnTo>
                  <a:lnTo>
                    <a:pt x="0" y="1514"/>
                  </a:lnTo>
                  <a:lnTo>
                    <a:pt x="25" y="1685"/>
                  </a:lnTo>
                  <a:lnTo>
                    <a:pt x="49" y="1856"/>
                  </a:lnTo>
                  <a:lnTo>
                    <a:pt x="123" y="2198"/>
                  </a:lnTo>
                  <a:lnTo>
                    <a:pt x="269" y="2516"/>
                  </a:lnTo>
                  <a:lnTo>
                    <a:pt x="464" y="2784"/>
                  </a:lnTo>
                  <a:lnTo>
                    <a:pt x="562" y="2906"/>
                  </a:lnTo>
                  <a:lnTo>
                    <a:pt x="684" y="3029"/>
                  </a:lnTo>
                  <a:lnTo>
                    <a:pt x="806" y="3126"/>
                  </a:lnTo>
                  <a:lnTo>
                    <a:pt x="953" y="3199"/>
                  </a:lnTo>
                  <a:lnTo>
                    <a:pt x="1075" y="3273"/>
                  </a:lnTo>
                  <a:lnTo>
                    <a:pt x="1222" y="3322"/>
                  </a:lnTo>
                  <a:lnTo>
                    <a:pt x="1393" y="3346"/>
                  </a:lnTo>
                  <a:lnTo>
                    <a:pt x="1539" y="3370"/>
                  </a:lnTo>
                  <a:lnTo>
                    <a:pt x="1686" y="3346"/>
                  </a:lnTo>
                  <a:lnTo>
                    <a:pt x="1857" y="3322"/>
                  </a:lnTo>
                  <a:lnTo>
                    <a:pt x="2003" y="3273"/>
                  </a:lnTo>
                  <a:lnTo>
                    <a:pt x="2125" y="3199"/>
                  </a:lnTo>
                  <a:lnTo>
                    <a:pt x="2272" y="3126"/>
                  </a:lnTo>
                  <a:lnTo>
                    <a:pt x="2394" y="3029"/>
                  </a:lnTo>
                  <a:lnTo>
                    <a:pt x="2516" y="2906"/>
                  </a:lnTo>
                  <a:lnTo>
                    <a:pt x="2614" y="2784"/>
                  </a:lnTo>
                  <a:lnTo>
                    <a:pt x="2809" y="2516"/>
                  </a:lnTo>
                  <a:lnTo>
                    <a:pt x="2956" y="2198"/>
                  </a:lnTo>
                  <a:lnTo>
                    <a:pt x="3029" y="1856"/>
                  </a:lnTo>
                  <a:lnTo>
                    <a:pt x="3053" y="1685"/>
                  </a:lnTo>
                  <a:lnTo>
                    <a:pt x="3078" y="1514"/>
                  </a:lnTo>
                  <a:lnTo>
                    <a:pt x="3053" y="1343"/>
                  </a:lnTo>
                  <a:lnTo>
                    <a:pt x="3029" y="1172"/>
                  </a:lnTo>
                  <a:lnTo>
                    <a:pt x="3004" y="1026"/>
                  </a:lnTo>
                  <a:lnTo>
                    <a:pt x="2956" y="879"/>
                  </a:lnTo>
                  <a:lnTo>
                    <a:pt x="2882" y="757"/>
                  </a:lnTo>
                  <a:lnTo>
                    <a:pt x="2809" y="635"/>
                  </a:lnTo>
                  <a:lnTo>
                    <a:pt x="2711" y="513"/>
                  </a:lnTo>
                  <a:lnTo>
                    <a:pt x="2614" y="415"/>
                  </a:lnTo>
                  <a:lnTo>
                    <a:pt x="2394" y="220"/>
                  </a:lnTo>
                  <a:lnTo>
                    <a:pt x="2125" y="98"/>
                  </a:lnTo>
                  <a:lnTo>
                    <a:pt x="1857" y="24"/>
                  </a:lnTo>
                  <a:lnTo>
                    <a:pt x="1539"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 name="Google Shape;524;p39">
            <a:extLst>
              <a:ext uri="{FF2B5EF4-FFF2-40B4-BE49-F238E27FC236}">
                <a16:creationId xmlns:a16="http://schemas.microsoft.com/office/drawing/2014/main" xmlns="" id="{14B5EFF2-A85F-4EA5-B115-ED028492C79C}"/>
              </a:ext>
            </a:extLst>
          </p:cNvPr>
          <p:cNvGrpSpPr/>
          <p:nvPr/>
        </p:nvGrpSpPr>
        <p:grpSpPr>
          <a:xfrm>
            <a:off x="10433080" y="2333145"/>
            <a:ext cx="458686" cy="905897"/>
            <a:chOff x="4753325" y="2329350"/>
            <a:chExt cx="167300" cy="379800"/>
          </a:xfrm>
          <a:solidFill>
            <a:schemeClr val="tx1">
              <a:lumMod val="85000"/>
              <a:lumOff val="15000"/>
            </a:schemeClr>
          </a:solidFill>
        </p:grpSpPr>
        <p:sp>
          <p:nvSpPr>
            <p:cNvPr id="37" name="Google Shape;525;p39">
              <a:extLst>
                <a:ext uri="{FF2B5EF4-FFF2-40B4-BE49-F238E27FC236}">
                  <a16:creationId xmlns:a16="http://schemas.microsoft.com/office/drawing/2014/main" xmlns="" id="{62089BCF-E0EC-4452-8BF9-0BCDC3653C2D}"/>
                </a:ext>
              </a:extLst>
            </p:cNvPr>
            <p:cNvSpPr/>
            <p:nvPr/>
          </p:nvSpPr>
          <p:spPr>
            <a:xfrm>
              <a:off x="4753325" y="2424600"/>
              <a:ext cx="167300" cy="284550"/>
            </a:xfrm>
            <a:custGeom>
              <a:avLst/>
              <a:gdLst/>
              <a:ahLst/>
              <a:cxnLst/>
              <a:rect l="l" t="t" r="r" b="b"/>
              <a:pathLst>
                <a:path w="6692" h="11382" extrusionOk="0">
                  <a:moveTo>
                    <a:pt x="4030" y="0"/>
                  </a:moveTo>
                  <a:lnTo>
                    <a:pt x="3883" y="73"/>
                  </a:lnTo>
                  <a:lnTo>
                    <a:pt x="3712" y="122"/>
                  </a:lnTo>
                  <a:lnTo>
                    <a:pt x="3517" y="171"/>
                  </a:lnTo>
                  <a:lnTo>
                    <a:pt x="3175" y="171"/>
                  </a:lnTo>
                  <a:lnTo>
                    <a:pt x="3004" y="147"/>
                  </a:lnTo>
                  <a:lnTo>
                    <a:pt x="2833" y="73"/>
                  </a:lnTo>
                  <a:lnTo>
                    <a:pt x="2662" y="24"/>
                  </a:lnTo>
                  <a:lnTo>
                    <a:pt x="2418" y="24"/>
                  </a:lnTo>
                  <a:lnTo>
                    <a:pt x="2174" y="98"/>
                  </a:lnTo>
                  <a:lnTo>
                    <a:pt x="1954" y="171"/>
                  </a:lnTo>
                  <a:lnTo>
                    <a:pt x="1710" y="318"/>
                  </a:lnTo>
                  <a:lnTo>
                    <a:pt x="1490" y="489"/>
                  </a:lnTo>
                  <a:lnTo>
                    <a:pt x="1246" y="684"/>
                  </a:lnTo>
                  <a:lnTo>
                    <a:pt x="1050" y="928"/>
                  </a:lnTo>
                  <a:lnTo>
                    <a:pt x="855" y="1197"/>
                  </a:lnTo>
                  <a:lnTo>
                    <a:pt x="660" y="1514"/>
                  </a:lnTo>
                  <a:lnTo>
                    <a:pt x="513" y="1856"/>
                  </a:lnTo>
                  <a:lnTo>
                    <a:pt x="366" y="2223"/>
                  </a:lnTo>
                  <a:lnTo>
                    <a:pt x="244" y="2638"/>
                  </a:lnTo>
                  <a:lnTo>
                    <a:pt x="122" y="3102"/>
                  </a:lnTo>
                  <a:lnTo>
                    <a:pt x="49" y="3590"/>
                  </a:lnTo>
                  <a:lnTo>
                    <a:pt x="0" y="4103"/>
                  </a:lnTo>
                  <a:lnTo>
                    <a:pt x="0" y="4665"/>
                  </a:lnTo>
                  <a:lnTo>
                    <a:pt x="0" y="4787"/>
                  </a:lnTo>
                  <a:lnTo>
                    <a:pt x="25" y="4909"/>
                  </a:lnTo>
                  <a:lnTo>
                    <a:pt x="73" y="5007"/>
                  </a:lnTo>
                  <a:lnTo>
                    <a:pt x="147" y="5104"/>
                  </a:lnTo>
                  <a:lnTo>
                    <a:pt x="220" y="5178"/>
                  </a:lnTo>
                  <a:lnTo>
                    <a:pt x="318" y="5251"/>
                  </a:lnTo>
                  <a:lnTo>
                    <a:pt x="415" y="5275"/>
                  </a:lnTo>
                  <a:lnTo>
                    <a:pt x="537" y="5300"/>
                  </a:lnTo>
                  <a:lnTo>
                    <a:pt x="660" y="5275"/>
                  </a:lnTo>
                  <a:lnTo>
                    <a:pt x="757" y="5251"/>
                  </a:lnTo>
                  <a:lnTo>
                    <a:pt x="855" y="5178"/>
                  </a:lnTo>
                  <a:lnTo>
                    <a:pt x="928" y="5104"/>
                  </a:lnTo>
                  <a:lnTo>
                    <a:pt x="1001" y="5007"/>
                  </a:lnTo>
                  <a:lnTo>
                    <a:pt x="1026" y="4909"/>
                  </a:lnTo>
                  <a:lnTo>
                    <a:pt x="1050" y="4787"/>
                  </a:lnTo>
                  <a:lnTo>
                    <a:pt x="1075" y="4665"/>
                  </a:lnTo>
                  <a:lnTo>
                    <a:pt x="1099" y="4201"/>
                  </a:lnTo>
                  <a:lnTo>
                    <a:pt x="1148" y="3737"/>
                  </a:lnTo>
                  <a:lnTo>
                    <a:pt x="1221" y="3322"/>
                  </a:lnTo>
                  <a:lnTo>
                    <a:pt x="1319" y="2931"/>
                  </a:lnTo>
                  <a:lnTo>
                    <a:pt x="1441" y="2589"/>
                  </a:lnTo>
                  <a:lnTo>
                    <a:pt x="1539" y="2345"/>
                  </a:lnTo>
                  <a:lnTo>
                    <a:pt x="1636" y="2174"/>
                  </a:lnTo>
                  <a:lnTo>
                    <a:pt x="1685" y="2149"/>
                  </a:lnTo>
                  <a:lnTo>
                    <a:pt x="1710" y="2149"/>
                  </a:lnTo>
                  <a:lnTo>
                    <a:pt x="1734" y="2247"/>
                  </a:lnTo>
                  <a:lnTo>
                    <a:pt x="1734" y="2516"/>
                  </a:lnTo>
                  <a:lnTo>
                    <a:pt x="1685" y="3493"/>
                  </a:lnTo>
                  <a:lnTo>
                    <a:pt x="1612" y="4836"/>
                  </a:lnTo>
                  <a:lnTo>
                    <a:pt x="1490" y="6374"/>
                  </a:lnTo>
                  <a:lnTo>
                    <a:pt x="1246" y="9256"/>
                  </a:lnTo>
                  <a:lnTo>
                    <a:pt x="1148" y="10551"/>
                  </a:lnTo>
                  <a:lnTo>
                    <a:pt x="1148" y="10697"/>
                  </a:lnTo>
                  <a:lnTo>
                    <a:pt x="1148" y="10844"/>
                  </a:lnTo>
                  <a:lnTo>
                    <a:pt x="1197" y="10966"/>
                  </a:lnTo>
                  <a:lnTo>
                    <a:pt x="1270" y="11088"/>
                  </a:lnTo>
                  <a:lnTo>
                    <a:pt x="1343" y="11186"/>
                  </a:lnTo>
                  <a:lnTo>
                    <a:pt x="1465" y="11284"/>
                  </a:lnTo>
                  <a:lnTo>
                    <a:pt x="1588" y="11357"/>
                  </a:lnTo>
                  <a:lnTo>
                    <a:pt x="1710" y="11381"/>
                  </a:lnTo>
                  <a:lnTo>
                    <a:pt x="1954" y="11381"/>
                  </a:lnTo>
                  <a:lnTo>
                    <a:pt x="2076" y="11357"/>
                  </a:lnTo>
                  <a:lnTo>
                    <a:pt x="2174" y="11284"/>
                  </a:lnTo>
                  <a:lnTo>
                    <a:pt x="2271" y="11210"/>
                  </a:lnTo>
                  <a:lnTo>
                    <a:pt x="2345" y="11137"/>
                  </a:lnTo>
                  <a:lnTo>
                    <a:pt x="2418" y="11039"/>
                  </a:lnTo>
                  <a:lnTo>
                    <a:pt x="2467" y="10917"/>
                  </a:lnTo>
                  <a:lnTo>
                    <a:pt x="2516" y="10795"/>
                  </a:lnTo>
                  <a:lnTo>
                    <a:pt x="3053" y="7034"/>
                  </a:lnTo>
                  <a:lnTo>
                    <a:pt x="3053" y="6985"/>
                  </a:lnTo>
                  <a:lnTo>
                    <a:pt x="3102" y="6887"/>
                  </a:lnTo>
                  <a:lnTo>
                    <a:pt x="3151" y="6839"/>
                  </a:lnTo>
                  <a:lnTo>
                    <a:pt x="3200" y="6790"/>
                  </a:lnTo>
                  <a:lnTo>
                    <a:pt x="3273" y="6765"/>
                  </a:lnTo>
                  <a:lnTo>
                    <a:pt x="3346" y="6741"/>
                  </a:lnTo>
                  <a:lnTo>
                    <a:pt x="3419" y="6765"/>
                  </a:lnTo>
                  <a:lnTo>
                    <a:pt x="3493" y="6790"/>
                  </a:lnTo>
                  <a:lnTo>
                    <a:pt x="3541" y="6839"/>
                  </a:lnTo>
                  <a:lnTo>
                    <a:pt x="3590" y="6887"/>
                  </a:lnTo>
                  <a:lnTo>
                    <a:pt x="3639" y="6985"/>
                  </a:lnTo>
                  <a:lnTo>
                    <a:pt x="3639" y="7034"/>
                  </a:lnTo>
                  <a:lnTo>
                    <a:pt x="4176" y="10795"/>
                  </a:lnTo>
                  <a:lnTo>
                    <a:pt x="4225" y="10917"/>
                  </a:lnTo>
                  <a:lnTo>
                    <a:pt x="4274" y="11039"/>
                  </a:lnTo>
                  <a:lnTo>
                    <a:pt x="4347" y="11137"/>
                  </a:lnTo>
                  <a:lnTo>
                    <a:pt x="4421" y="11210"/>
                  </a:lnTo>
                  <a:lnTo>
                    <a:pt x="4518" y="11284"/>
                  </a:lnTo>
                  <a:lnTo>
                    <a:pt x="4616" y="11357"/>
                  </a:lnTo>
                  <a:lnTo>
                    <a:pt x="4738" y="11381"/>
                  </a:lnTo>
                  <a:lnTo>
                    <a:pt x="4982" y="11381"/>
                  </a:lnTo>
                  <a:lnTo>
                    <a:pt x="5104" y="11357"/>
                  </a:lnTo>
                  <a:lnTo>
                    <a:pt x="5227" y="11284"/>
                  </a:lnTo>
                  <a:lnTo>
                    <a:pt x="5349" y="11186"/>
                  </a:lnTo>
                  <a:lnTo>
                    <a:pt x="5422" y="11088"/>
                  </a:lnTo>
                  <a:lnTo>
                    <a:pt x="5495" y="10966"/>
                  </a:lnTo>
                  <a:lnTo>
                    <a:pt x="5544" y="10844"/>
                  </a:lnTo>
                  <a:lnTo>
                    <a:pt x="5544" y="10697"/>
                  </a:lnTo>
                  <a:lnTo>
                    <a:pt x="5544" y="10551"/>
                  </a:lnTo>
                  <a:lnTo>
                    <a:pt x="5202" y="6399"/>
                  </a:lnTo>
                  <a:lnTo>
                    <a:pt x="5007" y="3517"/>
                  </a:lnTo>
                  <a:lnTo>
                    <a:pt x="4958" y="2540"/>
                  </a:lnTo>
                  <a:lnTo>
                    <a:pt x="4958" y="2247"/>
                  </a:lnTo>
                  <a:lnTo>
                    <a:pt x="4982" y="2149"/>
                  </a:lnTo>
                  <a:lnTo>
                    <a:pt x="5007" y="2149"/>
                  </a:lnTo>
                  <a:lnTo>
                    <a:pt x="5056" y="2174"/>
                  </a:lnTo>
                  <a:lnTo>
                    <a:pt x="5153" y="2320"/>
                  </a:lnTo>
                  <a:lnTo>
                    <a:pt x="5251" y="2564"/>
                  </a:lnTo>
                  <a:lnTo>
                    <a:pt x="5349" y="2906"/>
                  </a:lnTo>
                  <a:lnTo>
                    <a:pt x="5446" y="3297"/>
                  </a:lnTo>
                  <a:lnTo>
                    <a:pt x="5544" y="3737"/>
                  </a:lnTo>
                  <a:lnTo>
                    <a:pt x="5593" y="4201"/>
                  </a:lnTo>
                  <a:lnTo>
                    <a:pt x="5617" y="4665"/>
                  </a:lnTo>
                  <a:lnTo>
                    <a:pt x="5642" y="4787"/>
                  </a:lnTo>
                  <a:lnTo>
                    <a:pt x="5666" y="4909"/>
                  </a:lnTo>
                  <a:lnTo>
                    <a:pt x="5691" y="5007"/>
                  </a:lnTo>
                  <a:lnTo>
                    <a:pt x="5764" y="5104"/>
                  </a:lnTo>
                  <a:lnTo>
                    <a:pt x="5837" y="5178"/>
                  </a:lnTo>
                  <a:lnTo>
                    <a:pt x="5935" y="5251"/>
                  </a:lnTo>
                  <a:lnTo>
                    <a:pt x="6033" y="5275"/>
                  </a:lnTo>
                  <a:lnTo>
                    <a:pt x="6155" y="5300"/>
                  </a:lnTo>
                  <a:lnTo>
                    <a:pt x="6277" y="5275"/>
                  </a:lnTo>
                  <a:lnTo>
                    <a:pt x="6374" y="5251"/>
                  </a:lnTo>
                  <a:lnTo>
                    <a:pt x="6472" y="5178"/>
                  </a:lnTo>
                  <a:lnTo>
                    <a:pt x="6545" y="5104"/>
                  </a:lnTo>
                  <a:lnTo>
                    <a:pt x="6619" y="5007"/>
                  </a:lnTo>
                  <a:lnTo>
                    <a:pt x="6668" y="4909"/>
                  </a:lnTo>
                  <a:lnTo>
                    <a:pt x="6692" y="4787"/>
                  </a:lnTo>
                  <a:lnTo>
                    <a:pt x="6692" y="4665"/>
                  </a:lnTo>
                  <a:lnTo>
                    <a:pt x="6692" y="4103"/>
                  </a:lnTo>
                  <a:lnTo>
                    <a:pt x="6643" y="3566"/>
                  </a:lnTo>
                  <a:lnTo>
                    <a:pt x="6570" y="3077"/>
                  </a:lnTo>
                  <a:lnTo>
                    <a:pt x="6472" y="2638"/>
                  </a:lnTo>
                  <a:lnTo>
                    <a:pt x="6374" y="2223"/>
                  </a:lnTo>
                  <a:lnTo>
                    <a:pt x="6228" y="1832"/>
                  </a:lnTo>
                  <a:lnTo>
                    <a:pt x="6081" y="1490"/>
                  </a:lnTo>
                  <a:lnTo>
                    <a:pt x="5910" y="1172"/>
                  </a:lnTo>
                  <a:lnTo>
                    <a:pt x="5715" y="904"/>
                  </a:lnTo>
                  <a:lnTo>
                    <a:pt x="5520" y="659"/>
                  </a:lnTo>
                  <a:lnTo>
                    <a:pt x="5300" y="464"/>
                  </a:lnTo>
                  <a:lnTo>
                    <a:pt x="5056" y="293"/>
                  </a:lnTo>
                  <a:lnTo>
                    <a:pt x="4811" y="171"/>
                  </a:lnTo>
                  <a:lnTo>
                    <a:pt x="4567" y="73"/>
                  </a:lnTo>
                  <a:lnTo>
                    <a:pt x="4299" y="24"/>
                  </a:lnTo>
                  <a:lnTo>
                    <a:pt x="4030"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526;p39">
              <a:extLst>
                <a:ext uri="{FF2B5EF4-FFF2-40B4-BE49-F238E27FC236}">
                  <a16:creationId xmlns:a16="http://schemas.microsoft.com/office/drawing/2014/main" xmlns="" id="{B572F300-530D-4C8C-BE23-8E9FCF55C29E}"/>
                </a:ext>
              </a:extLst>
            </p:cNvPr>
            <p:cNvSpPr/>
            <p:nvPr/>
          </p:nvSpPr>
          <p:spPr>
            <a:xfrm>
              <a:off x="4798500" y="2329350"/>
              <a:ext cx="76950" cy="84275"/>
            </a:xfrm>
            <a:custGeom>
              <a:avLst/>
              <a:gdLst/>
              <a:ahLst/>
              <a:cxnLst/>
              <a:rect l="l" t="t" r="r" b="b"/>
              <a:pathLst>
                <a:path w="3078" h="3371" extrusionOk="0">
                  <a:moveTo>
                    <a:pt x="1539" y="0"/>
                  </a:moveTo>
                  <a:lnTo>
                    <a:pt x="1222" y="24"/>
                  </a:lnTo>
                  <a:lnTo>
                    <a:pt x="953" y="98"/>
                  </a:lnTo>
                  <a:lnTo>
                    <a:pt x="684" y="220"/>
                  </a:lnTo>
                  <a:lnTo>
                    <a:pt x="464" y="415"/>
                  </a:lnTo>
                  <a:lnTo>
                    <a:pt x="367" y="513"/>
                  </a:lnTo>
                  <a:lnTo>
                    <a:pt x="269" y="635"/>
                  </a:lnTo>
                  <a:lnTo>
                    <a:pt x="196" y="757"/>
                  </a:lnTo>
                  <a:lnTo>
                    <a:pt x="123" y="879"/>
                  </a:lnTo>
                  <a:lnTo>
                    <a:pt x="74" y="1026"/>
                  </a:lnTo>
                  <a:lnTo>
                    <a:pt x="49" y="1172"/>
                  </a:lnTo>
                  <a:lnTo>
                    <a:pt x="25" y="1343"/>
                  </a:lnTo>
                  <a:lnTo>
                    <a:pt x="0" y="1514"/>
                  </a:lnTo>
                  <a:lnTo>
                    <a:pt x="25" y="1685"/>
                  </a:lnTo>
                  <a:lnTo>
                    <a:pt x="49" y="1856"/>
                  </a:lnTo>
                  <a:lnTo>
                    <a:pt x="123" y="2198"/>
                  </a:lnTo>
                  <a:lnTo>
                    <a:pt x="269" y="2516"/>
                  </a:lnTo>
                  <a:lnTo>
                    <a:pt x="464" y="2784"/>
                  </a:lnTo>
                  <a:lnTo>
                    <a:pt x="562" y="2906"/>
                  </a:lnTo>
                  <a:lnTo>
                    <a:pt x="684" y="3029"/>
                  </a:lnTo>
                  <a:lnTo>
                    <a:pt x="806" y="3126"/>
                  </a:lnTo>
                  <a:lnTo>
                    <a:pt x="953" y="3199"/>
                  </a:lnTo>
                  <a:lnTo>
                    <a:pt x="1075" y="3273"/>
                  </a:lnTo>
                  <a:lnTo>
                    <a:pt x="1222" y="3322"/>
                  </a:lnTo>
                  <a:lnTo>
                    <a:pt x="1393" y="3346"/>
                  </a:lnTo>
                  <a:lnTo>
                    <a:pt x="1539" y="3370"/>
                  </a:lnTo>
                  <a:lnTo>
                    <a:pt x="1686" y="3346"/>
                  </a:lnTo>
                  <a:lnTo>
                    <a:pt x="1857" y="3322"/>
                  </a:lnTo>
                  <a:lnTo>
                    <a:pt x="2003" y="3273"/>
                  </a:lnTo>
                  <a:lnTo>
                    <a:pt x="2125" y="3199"/>
                  </a:lnTo>
                  <a:lnTo>
                    <a:pt x="2272" y="3126"/>
                  </a:lnTo>
                  <a:lnTo>
                    <a:pt x="2394" y="3029"/>
                  </a:lnTo>
                  <a:lnTo>
                    <a:pt x="2516" y="2906"/>
                  </a:lnTo>
                  <a:lnTo>
                    <a:pt x="2614" y="2784"/>
                  </a:lnTo>
                  <a:lnTo>
                    <a:pt x="2809" y="2516"/>
                  </a:lnTo>
                  <a:lnTo>
                    <a:pt x="2956" y="2198"/>
                  </a:lnTo>
                  <a:lnTo>
                    <a:pt x="3029" y="1856"/>
                  </a:lnTo>
                  <a:lnTo>
                    <a:pt x="3053" y="1685"/>
                  </a:lnTo>
                  <a:lnTo>
                    <a:pt x="3078" y="1514"/>
                  </a:lnTo>
                  <a:lnTo>
                    <a:pt x="3053" y="1343"/>
                  </a:lnTo>
                  <a:lnTo>
                    <a:pt x="3029" y="1172"/>
                  </a:lnTo>
                  <a:lnTo>
                    <a:pt x="3004" y="1026"/>
                  </a:lnTo>
                  <a:lnTo>
                    <a:pt x="2956" y="879"/>
                  </a:lnTo>
                  <a:lnTo>
                    <a:pt x="2882" y="757"/>
                  </a:lnTo>
                  <a:lnTo>
                    <a:pt x="2809" y="635"/>
                  </a:lnTo>
                  <a:lnTo>
                    <a:pt x="2711" y="513"/>
                  </a:lnTo>
                  <a:lnTo>
                    <a:pt x="2614" y="415"/>
                  </a:lnTo>
                  <a:lnTo>
                    <a:pt x="2394" y="220"/>
                  </a:lnTo>
                  <a:lnTo>
                    <a:pt x="2125" y="98"/>
                  </a:lnTo>
                  <a:lnTo>
                    <a:pt x="1857" y="24"/>
                  </a:lnTo>
                  <a:lnTo>
                    <a:pt x="1539"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 name="Google Shape;524;p39">
            <a:extLst>
              <a:ext uri="{FF2B5EF4-FFF2-40B4-BE49-F238E27FC236}">
                <a16:creationId xmlns:a16="http://schemas.microsoft.com/office/drawing/2014/main" xmlns="" id="{07F59A2A-DFCA-4E06-8003-A6484E00A434}"/>
              </a:ext>
            </a:extLst>
          </p:cNvPr>
          <p:cNvGrpSpPr/>
          <p:nvPr/>
        </p:nvGrpSpPr>
        <p:grpSpPr>
          <a:xfrm>
            <a:off x="9652812" y="5365960"/>
            <a:ext cx="458686" cy="905897"/>
            <a:chOff x="4753325" y="2329350"/>
            <a:chExt cx="167300" cy="379800"/>
          </a:xfrm>
          <a:solidFill>
            <a:schemeClr val="tx1">
              <a:lumMod val="85000"/>
              <a:lumOff val="15000"/>
            </a:schemeClr>
          </a:solidFill>
        </p:grpSpPr>
        <p:sp>
          <p:nvSpPr>
            <p:cNvPr id="40" name="Google Shape;525;p39">
              <a:extLst>
                <a:ext uri="{FF2B5EF4-FFF2-40B4-BE49-F238E27FC236}">
                  <a16:creationId xmlns:a16="http://schemas.microsoft.com/office/drawing/2014/main" xmlns="" id="{2DAC2E05-C042-4B49-98CD-EFD30CE1765B}"/>
                </a:ext>
              </a:extLst>
            </p:cNvPr>
            <p:cNvSpPr/>
            <p:nvPr/>
          </p:nvSpPr>
          <p:spPr>
            <a:xfrm>
              <a:off x="4753325" y="2424600"/>
              <a:ext cx="167300" cy="284550"/>
            </a:xfrm>
            <a:custGeom>
              <a:avLst/>
              <a:gdLst/>
              <a:ahLst/>
              <a:cxnLst/>
              <a:rect l="l" t="t" r="r" b="b"/>
              <a:pathLst>
                <a:path w="6692" h="11382" extrusionOk="0">
                  <a:moveTo>
                    <a:pt x="4030" y="0"/>
                  </a:moveTo>
                  <a:lnTo>
                    <a:pt x="3883" y="73"/>
                  </a:lnTo>
                  <a:lnTo>
                    <a:pt x="3712" y="122"/>
                  </a:lnTo>
                  <a:lnTo>
                    <a:pt x="3517" y="171"/>
                  </a:lnTo>
                  <a:lnTo>
                    <a:pt x="3175" y="171"/>
                  </a:lnTo>
                  <a:lnTo>
                    <a:pt x="3004" y="147"/>
                  </a:lnTo>
                  <a:lnTo>
                    <a:pt x="2833" y="73"/>
                  </a:lnTo>
                  <a:lnTo>
                    <a:pt x="2662" y="24"/>
                  </a:lnTo>
                  <a:lnTo>
                    <a:pt x="2418" y="24"/>
                  </a:lnTo>
                  <a:lnTo>
                    <a:pt x="2174" y="98"/>
                  </a:lnTo>
                  <a:lnTo>
                    <a:pt x="1954" y="171"/>
                  </a:lnTo>
                  <a:lnTo>
                    <a:pt x="1710" y="318"/>
                  </a:lnTo>
                  <a:lnTo>
                    <a:pt x="1490" y="489"/>
                  </a:lnTo>
                  <a:lnTo>
                    <a:pt x="1246" y="684"/>
                  </a:lnTo>
                  <a:lnTo>
                    <a:pt x="1050" y="928"/>
                  </a:lnTo>
                  <a:lnTo>
                    <a:pt x="855" y="1197"/>
                  </a:lnTo>
                  <a:lnTo>
                    <a:pt x="660" y="1514"/>
                  </a:lnTo>
                  <a:lnTo>
                    <a:pt x="513" y="1856"/>
                  </a:lnTo>
                  <a:lnTo>
                    <a:pt x="366" y="2223"/>
                  </a:lnTo>
                  <a:lnTo>
                    <a:pt x="244" y="2638"/>
                  </a:lnTo>
                  <a:lnTo>
                    <a:pt x="122" y="3102"/>
                  </a:lnTo>
                  <a:lnTo>
                    <a:pt x="49" y="3590"/>
                  </a:lnTo>
                  <a:lnTo>
                    <a:pt x="0" y="4103"/>
                  </a:lnTo>
                  <a:lnTo>
                    <a:pt x="0" y="4665"/>
                  </a:lnTo>
                  <a:lnTo>
                    <a:pt x="0" y="4787"/>
                  </a:lnTo>
                  <a:lnTo>
                    <a:pt x="25" y="4909"/>
                  </a:lnTo>
                  <a:lnTo>
                    <a:pt x="73" y="5007"/>
                  </a:lnTo>
                  <a:lnTo>
                    <a:pt x="147" y="5104"/>
                  </a:lnTo>
                  <a:lnTo>
                    <a:pt x="220" y="5178"/>
                  </a:lnTo>
                  <a:lnTo>
                    <a:pt x="318" y="5251"/>
                  </a:lnTo>
                  <a:lnTo>
                    <a:pt x="415" y="5275"/>
                  </a:lnTo>
                  <a:lnTo>
                    <a:pt x="537" y="5300"/>
                  </a:lnTo>
                  <a:lnTo>
                    <a:pt x="660" y="5275"/>
                  </a:lnTo>
                  <a:lnTo>
                    <a:pt x="757" y="5251"/>
                  </a:lnTo>
                  <a:lnTo>
                    <a:pt x="855" y="5178"/>
                  </a:lnTo>
                  <a:lnTo>
                    <a:pt x="928" y="5104"/>
                  </a:lnTo>
                  <a:lnTo>
                    <a:pt x="1001" y="5007"/>
                  </a:lnTo>
                  <a:lnTo>
                    <a:pt x="1026" y="4909"/>
                  </a:lnTo>
                  <a:lnTo>
                    <a:pt x="1050" y="4787"/>
                  </a:lnTo>
                  <a:lnTo>
                    <a:pt x="1075" y="4665"/>
                  </a:lnTo>
                  <a:lnTo>
                    <a:pt x="1099" y="4201"/>
                  </a:lnTo>
                  <a:lnTo>
                    <a:pt x="1148" y="3737"/>
                  </a:lnTo>
                  <a:lnTo>
                    <a:pt x="1221" y="3322"/>
                  </a:lnTo>
                  <a:lnTo>
                    <a:pt x="1319" y="2931"/>
                  </a:lnTo>
                  <a:lnTo>
                    <a:pt x="1441" y="2589"/>
                  </a:lnTo>
                  <a:lnTo>
                    <a:pt x="1539" y="2345"/>
                  </a:lnTo>
                  <a:lnTo>
                    <a:pt x="1636" y="2174"/>
                  </a:lnTo>
                  <a:lnTo>
                    <a:pt x="1685" y="2149"/>
                  </a:lnTo>
                  <a:lnTo>
                    <a:pt x="1710" y="2149"/>
                  </a:lnTo>
                  <a:lnTo>
                    <a:pt x="1734" y="2247"/>
                  </a:lnTo>
                  <a:lnTo>
                    <a:pt x="1734" y="2516"/>
                  </a:lnTo>
                  <a:lnTo>
                    <a:pt x="1685" y="3493"/>
                  </a:lnTo>
                  <a:lnTo>
                    <a:pt x="1612" y="4836"/>
                  </a:lnTo>
                  <a:lnTo>
                    <a:pt x="1490" y="6374"/>
                  </a:lnTo>
                  <a:lnTo>
                    <a:pt x="1246" y="9256"/>
                  </a:lnTo>
                  <a:lnTo>
                    <a:pt x="1148" y="10551"/>
                  </a:lnTo>
                  <a:lnTo>
                    <a:pt x="1148" y="10697"/>
                  </a:lnTo>
                  <a:lnTo>
                    <a:pt x="1148" y="10844"/>
                  </a:lnTo>
                  <a:lnTo>
                    <a:pt x="1197" y="10966"/>
                  </a:lnTo>
                  <a:lnTo>
                    <a:pt x="1270" y="11088"/>
                  </a:lnTo>
                  <a:lnTo>
                    <a:pt x="1343" y="11186"/>
                  </a:lnTo>
                  <a:lnTo>
                    <a:pt x="1465" y="11284"/>
                  </a:lnTo>
                  <a:lnTo>
                    <a:pt x="1588" y="11357"/>
                  </a:lnTo>
                  <a:lnTo>
                    <a:pt x="1710" y="11381"/>
                  </a:lnTo>
                  <a:lnTo>
                    <a:pt x="1954" y="11381"/>
                  </a:lnTo>
                  <a:lnTo>
                    <a:pt x="2076" y="11357"/>
                  </a:lnTo>
                  <a:lnTo>
                    <a:pt x="2174" y="11284"/>
                  </a:lnTo>
                  <a:lnTo>
                    <a:pt x="2271" y="11210"/>
                  </a:lnTo>
                  <a:lnTo>
                    <a:pt x="2345" y="11137"/>
                  </a:lnTo>
                  <a:lnTo>
                    <a:pt x="2418" y="11039"/>
                  </a:lnTo>
                  <a:lnTo>
                    <a:pt x="2467" y="10917"/>
                  </a:lnTo>
                  <a:lnTo>
                    <a:pt x="2516" y="10795"/>
                  </a:lnTo>
                  <a:lnTo>
                    <a:pt x="3053" y="7034"/>
                  </a:lnTo>
                  <a:lnTo>
                    <a:pt x="3053" y="6985"/>
                  </a:lnTo>
                  <a:lnTo>
                    <a:pt x="3102" y="6887"/>
                  </a:lnTo>
                  <a:lnTo>
                    <a:pt x="3151" y="6839"/>
                  </a:lnTo>
                  <a:lnTo>
                    <a:pt x="3200" y="6790"/>
                  </a:lnTo>
                  <a:lnTo>
                    <a:pt x="3273" y="6765"/>
                  </a:lnTo>
                  <a:lnTo>
                    <a:pt x="3346" y="6741"/>
                  </a:lnTo>
                  <a:lnTo>
                    <a:pt x="3419" y="6765"/>
                  </a:lnTo>
                  <a:lnTo>
                    <a:pt x="3493" y="6790"/>
                  </a:lnTo>
                  <a:lnTo>
                    <a:pt x="3541" y="6839"/>
                  </a:lnTo>
                  <a:lnTo>
                    <a:pt x="3590" y="6887"/>
                  </a:lnTo>
                  <a:lnTo>
                    <a:pt x="3639" y="6985"/>
                  </a:lnTo>
                  <a:lnTo>
                    <a:pt x="3639" y="7034"/>
                  </a:lnTo>
                  <a:lnTo>
                    <a:pt x="4176" y="10795"/>
                  </a:lnTo>
                  <a:lnTo>
                    <a:pt x="4225" y="10917"/>
                  </a:lnTo>
                  <a:lnTo>
                    <a:pt x="4274" y="11039"/>
                  </a:lnTo>
                  <a:lnTo>
                    <a:pt x="4347" y="11137"/>
                  </a:lnTo>
                  <a:lnTo>
                    <a:pt x="4421" y="11210"/>
                  </a:lnTo>
                  <a:lnTo>
                    <a:pt x="4518" y="11284"/>
                  </a:lnTo>
                  <a:lnTo>
                    <a:pt x="4616" y="11357"/>
                  </a:lnTo>
                  <a:lnTo>
                    <a:pt x="4738" y="11381"/>
                  </a:lnTo>
                  <a:lnTo>
                    <a:pt x="4982" y="11381"/>
                  </a:lnTo>
                  <a:lnTo>
                    <a:pt x="5104" y="11357"/>
                  </a:lnTo>
                  <a:lnTo>
                    <a:pt x="5227" y="11284"/>
                  </a:lnTo>
                  <a:lnTo>
                    <a:pt x="5349" y="11186"/>
                  </a:lnTo>
                  <a:lnTo>
                    <a:pt x="5422" y="11088"/>
                  </a:lnTo>
                  <a:lnTo>
                    <a:pt x="5495" y="10966"/>
                  </a:lnTo>
                  <a:lnTo>
                    <a:pt x="5544" y="10844"/>
                  </a:lnTo>
                  <a:lnTo>
                    <a:pt x="5544" y="10697"/>
                  </a:lnTo>
                  <a:lnTo>
                    <a:pt x="5544" y="10551"/>
                  </a:lnTo>
                  <a:lnTo>
                    <a:pt x="5202" y="6399"/>
                  </a:lnTo>
                  <a:lnTo>
                    <a:pt x="5007" y="3517"/>
                  </a:lnTo>
                  <a:lnTo>
                    <a:pt x="4958" y="2540"/>
                  </a:lnTo>
                  <a:lnTo>
                    <a:pt x="4958" y="2247"/>
                  </a:lnTo>
                  <a:lnTo>
                    <a:pt x="4982" y="2149"/>
                  </a:lnTo>
                  <a:lnTo>
                    <a:pt x="5007" y="2149"/>
                  </a:lnTo>
                  <a:lnTo>
                    <a:pt x="5056" y="2174"/>
                  </a:lnTo>
                  <a:lnTo>
                    <a:pt x="5153" y="2320"/>
                  </a:lnTo>
                  <a:lnTo>
                    <a:pt x="5251" y="2564"/>
                  </a:lnTo>
                  <a:lnTo>
                    <a:pt x="5349" y="2906"/>
                  </a:lnTo>
                  <a:lnTo>
                    <a:pt x="5446" y="3297"/>
                  </a:lnTo>
                  <a:lnTo>
                    <a:pt x="5544" y="3737"/>
                  </a:lnTo>
                  <a:lnTo>
                    <a:pt x="5593" y="4201"/>
                  </a:lnTo>
                  <a:lnTo>
                    <a:pt x="5617" y="4665"/>
                  </a:lnTo>
                  <a:lnTo>
                    <a:pt x="5642" y="4787"/>
                  </a:lnTo>
                  <a:lnTo>
                    <a:pt x="5666" y="4909"/>
                  </a:lnTo>
                  <a:lnTo>
                    <a:pt x="5691" y="5007"/>
                  </a:lnTo>
                  <a:lnTo>
                    <a:pt x="5764" y="5104"/>
                  </a:lnTo>
                  <a:lnTo>
                    <a:pt x="5837" y="5178"/>
                  </a:lnTo>
                  <a:lnTo>
                    <a:pt x="5935" y="5251"/>
                  </a:lnTo>
                  <a:lnTo>
                    <a:pt x="6033" y="5275"/>
                  </a:lnTo>
                  <a:lnTo>
                    <a:pt x="6155" y="5300"/>
                  </a:lnTo>
                  <a:lnTo>
                    <a:pt x="6277" y="5275"/>
                  </a:lnTo>
                  <a:lnTo>
                    <a:pt x="6374" y="5251"/>
                  </a:lnTo>
                  <a:lnTo>
                    <a:pt x="6472" y="5178"/>
                  </a:lnTo>
                  <a:lnTo>
                    <a:pt x="6545" y="5104"/>
                  </a:lnTo>
                  <a:lnTo>
                    <a:pt x="6619" y="5007"/>
                  </a:lnTo>
                  <a:lnTo>
                    <a:pt x="6668" y="4909"/>
                  </a:lnTo>
                  <a:lnTo>
                    <a:pt x="6692" y="4787"/>
                  </a:lnTo>
                  <a:lnTo>
                    <a:pt x="6692" y="4665"/>
                  </a:lnTo>
                  <a:lnTo>
                    <a:pt x="6692" y="4103"/>
                  </a:lnTo>
                  <a:lnTo>
                    <a:pt x="6643" y="3566"/>
                  </a:lnTo>
                  <a:lnTo>
                    <a:pt x="6570" y="3077"/>
                  </a:lnTo>
                  <a:lnTo>
                    <a:pt x="6472" y="2638"/>
                  </a:lnTo>
                  <a:lnTo>
                    <a:pt x="6374" y="2223"/>
                  </a:lnTo>
                  <a:lnTo>
                    <a:pt x="6228" y="1832"/>
                  </a:lnTo>
                  <a:lnTo>
                    <a:pt x="6081" y="1490"/>
                  </a:lnTo>
                  <a:lnTo>
                    <a:pt x="5910" y="1172"/>
                  </a:lnTo>
                  <a:lnTo>
                    <a:pt x="5715" y="904"/>
                  </a:lnTo>
                  <a:lnTo>
                    <a:pt x="5520" y="659"/>
                  </a:lnTo>
                  <a:lnTo>
                    <a:pt x="5300" y="464"/>
                  </a:lnTo>
                  <a:lnTo>
                    <a:pt x="5056" y="293"/>
                  </a:lnTo>
                  <a:lnTo>
                    <a:pt x="4811" y="171"/>
                  </a:lnTo>
                  <a:lnTo>
                    <a:pt x="4567" y="73"/>
                  </a:lnTo>
                  <a:lnTo>
                    <a:pt x="4299" y="24"/>
                  </a:lnTo>
                  <a:lnTo>
                    <a:pt x="4030"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526;p39">
              <a:extLst>
                <a:ext uri="{FF2B5EF4-FFF2-40B4-BE49-F238E27FC236}">
                  <a16:creationId xmlns:a16="http://schemas.microsoft.com/office/drawing/2014/main" xmlns="" id="{4441DD10-234D-41D2-A190-88BA53FB03E8}"/>
                </a:ext>
              </a:extLst>
            </p:cNvPr>
            <p:cNvSpPr/>
            <p:nvPr/>
          </p:nvSpPr>
          <p:spPr>
            <a:xfrm>
              <a:off x="4798500" y="2329350"/>
              <a:ext cx="76950" cy="84275"/>
            </a:xfrm>
            <a:custGeom>
              <a:avLst/>
              <a:gdLst/>
              <a:ahLst/>
              <a:cxnLst/>
              <a:rect l="l" t="t" r="r" b="b"/>
              <a:pathLst>
                <a:path w="3078" h="3371" extrusionOk="0">
                  <a:moveTo>
                    <a:pt x="1539" y="0"/>
                  </a:moveTo>
                  <a:lnTo>
                    <a:pt x="1222" y="24"/>
                  </a:lnTo>
                  <a:lnTo>
                    <a:pt x="953" y="98"/>
                  </a:lnTo>
                  <a:lnTo>
                    <a:pt x="684" y="220"/>
                  </a:lnTo>
                  <a:lnTo>
                    <a:pt x="464" y="415"/>
                  </a:lnTo>
                  <a:lnTo>
                    <a:pt x="367" y="513"/>
                  </a:lnTo>
                  <a:lnTo>
                    <a:pt x="269" y="635"/>
                  </a:lnTo>
                  <a:lnTo>
                    <a:pt x="196" y="757"/>
                  </a:lnTo>
                  <a:lnTo>
                    <a:pt x="123" y="879"/>
                  </a:lnTo>
                  <a:lnTo>
                    <a:pt x="74" y="1026"/>
                  </a:lnTo>
                  <a:lnTo>
                    <a:pt x="49" y="1172"/>
                  </a:lnTo>
                  <a:lnTo>
                    <a:pt x="25" y="1343"/>
                  </a:lnTo>
                  <a:lnTo>
                    <a:pt x="0" y="1514"/>
                  </a:lnTo>
                  <a:lnTo>
                    <a:pt x="25" y="1685"/>
                  </a:lnTo>
                  <a:lnTo>
                    <a:pt x="49" y="1856"/>
                  </a:lnTo>
                  <a:lnTo>
                    <a:pt x="123" y="2198"/>
                  </a:lnTo>
                  <a:lnTo>
                    <a:pt x="269" y="2516"/>
                  </a:lnTo>
                  <a:lnTo>
                    <a:pt x="464" y="2784"/>
                  </a:lnTo>
                  <a:lnTo>
                    <a:pt x="562" y="2906"/>
                  </a:lnTo>
                  <a:lnTo>
                    <a:pt x="684" y="3029"/>
                  </a:lnTo>
                  <a:lnTo>
                    <a:pt x="806" y="3126"/>
                  </a:lnTo>
                  <a:lnTo>
                    <a:pt x="953" y="3199"/>
                  </a:lnTo>
                  <a:lnTo>
                    <a:pt x="1075" y="3273"/>
                  </a:lnTo>
                  <a:lnTo>
                    <a:pt x="1222" y="3322"/>
                  </a:lnTo>
                  <a:lnTo>
                    <a:pt x="1393" y="3346"/>
                  </a:lnTo>
                  <a:lnTo>
                    <a:pt x="1539" y="3370"/>
                  </a:lnTo>
                  <a:lnTo>
                    <a:pt x="1686" y="3346"/>
                  </a:lnTo>
                  <a:lnTo>
                    <a:pt x="1857" y="3322"/>
                  </a:lnTo>
                  <a:lnTo>
                    <a:pt x="2003" y="3273"/>
                  </a:lnTo>
                  <a:lnTo>
                    <a:pt x="2125" y="3199"/>
                  </a:lnTo>
                  <a:lnTo>
                    <a:pt x="2272" y="3126"/>
                  </a:lnTo>
                  <a:lnTo>
                    <a:pt x="2394" y="3029"/>
                  </a:lnTo>
                  <a:lnTo>
                    <a:pt x="2516" y="2906"/>
                  </a:lnTo>
                  <a:lnTo>
                    <a:pt x="2614" y="2784"/>
                  </a:lnTo>
                  <a:lnTo>
                    <a:pt x="2809" y="2516"/>
                  </a:lnTo>
                  <a:lnTo>
                    <a:pt x="2956" y="2198"/>
                  </a:lnTo>
                  <a:lnTo>
                    <a:pt x="3029" y="1856"/>
                  </a:lnTo>
                  <a:lnTo>
                    <a:pt x="3053" y="1685"/>
                  </a:lnTo>
                  <a:lnTo>
                    <a:pt x="3078" y="1514"/>
                  </a:lnTo>
                  <a:lnTo>
                    <a:pt x="3053" y="1343"/>
                  </a:lnTo>
                  <a:lnTo>
                    <a:pt x="3029" y="1172"/>
                  </a:lnTo>
                  <a:lnTo>
                    <a:pt x="3004" y="1026"/>
                  </a:lnTo>
                  <a:lnTo>
                    <a:pt x="2956" y="879"/>
                  </a:lnTo>
                  <a:lnTo>
                    <a:pt x="2882" y="757"/>
                  </a:lnTo>
                  <a:lnTo>
                    <a:pt x="2809" y="635"/>
                  </a:lnTo>
                  <a:lnTo>
                    <a:pt x="2711" y="513"/>
                  </a:lnTo>
                  <a:lnTo>
                    <a:pt x="2614" y="415"/>
                  </a:lnTo>
                  <a:lnTo>
                    <a:pt x="2394" y="220"/>
                  </a:lnTo>
                  <a:lnTo>
                    <a:pt x="2125" y="98"/>
                  </a:lnTo>
                  <a:lnTo>
                    <a:pt x="1857" y="24"/>
                  </a:lnTo>
                  <a:lnTo>
                    <a:pt x="1539"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 name="Google Shape;524;p39">
            <a:extLst>
              <a:ext uri="{FF2B5EF4-FFF2-40B4-BE49-F238E27FC236}">
                <a16:creationId xmlns:a16="http://schemas.microsoft.com/office/drawing/2014/main" xmlns="" id="{D5F60E87-D740-4F69-B10F-B786C803D1C1}"/>
              </a:ext>
            </a:extLst>
          </p:cNvPr>
          <p:cNvGrpSpPr/>
          <p:nvPr/>
        </p:nvGrpSpPr>
        <p:grpSpPr>
          <a:xfrm>
            <a:off x="5999773" y="4625385"/>
            <a:ext cx="458686" cy="905897"/>
            <a:chOff x="4753325" y="2329350"/>
            <a:chExt cx="167300" cy="379800"/>
          </a:xfrm>
          <a:solidFill>
            <a:schemeClr val="tx1">
              <a:lumMod val="85000"/>
              <a:lumOff val="15000"/>
            </a:schemeClr>
          </a:solidFill>
        </p:grpSpPr>
        <p:sp>
          <p:nvSpPr>
            <p:cNvPr id="43" name="Google Shape;525;p39">
              <a:extLst>
                <a:ext uri="{FF2B5EF4-FFF2-40B4-BE49-F238E27FC236}">
                  <a16:creationId xmlns:a16="http://schemas.microsoft.com/office/drawing/2014/main" xmlns="" id="{E37D40E3-201D-437F-ABE7-F380FC2F6C33}"/>
                </a:ext>
              </a:extLst>
            </p:cNvPr>
            <p:cNvSpPr/>
            <p:nvPr/>
          </p:nvSpPr>
          <p:spPr>
            <a:xfrm>
              <a:off x="4753325" y="2424600"/>
              <a:ext cx="167300" cy="284550"/>
            </a:xfrm>
            <a:custGeom>
              <a:avLst/>
              <a:gdLst/>
              <a:ahLst/>
              <a:cxnLst/>
              <a:rect l="l" t="t" r="r" b="b"/>
              <a:pathLst>
                <a:path w="6692" h="11382" extrusionOk="0">
                  <a:moveTo>
                    <a:pt x="4030" y="0"/>
                  </a:moveTo>
                  <a:lnTo>
                    <a:pt x="3883" y="73"/>
                  </a:lnTo>
                  <a:lnTo>
                    <a:pt x="3712" y="122"/>
                  </a:lnTo>
                  <a:lnTo>
                    <a:pt x="3517" y="171"/>
                  </a:lnTo>
                  <a:lnTo>
                    <a:pt x="3175" y="171"/>
                  </a:lnTo>
                  <a:lnTo>
                    <a:pt x="3004" y="147"/>
                  </a:lnTo>
                  <a:lnTo>
                    <a:pt x="2833" y="73"/>
                  </a:lnTo>
                  <a:lnTo>
                    <a:pt x="2662" y="24"/>
                  </a:lnTo>
                  <a:lnTo>
                    <a:pt x="2418" y="24"/>
                  </a:lnTo>
                  <a:lnTo>
                    <a:pt x="2174" y="98"/>
                  </a:lnTo>
                  <a:lnTo>
                    <a:pt x="1954" y="171"/>
                  </a:lnTo>
                  <a:lnTo>
                    <a:pt x="1710" y="318"/>
                  </a:lnTo>
                  <a:lnTo>
                    <a:pt x="1490" y="489"/>
                  </a:lnTo>
                  <a:lnTo>
                    <a:pt x="1246" y="684"/>
                  </a:lnTo>
                  <a:lnTo>
                    <a:pt x="1050" y="928"/>
                  </a:lnTo>
                  <a:lnTo>
                    <a:pt x="855" y="1197"/>
                  </a:lnTo>
                  <a:lnTo>
                    <a:pt x="660" y="1514"/>
                  </a:lnTo>
                  <a:lnTo>
                    <a:pt x="513" y="1856"/>
                  </a:lnTo>
                  <a:lnTo>
                    <a:pt x="366" y="2223"/>
                  </a:lnTo>
                  <a:lnTo>
                    <a:pt x="244" y="2638"/>
                  </a:lnTo>
                  <a:lnTo>
                    <a:pt x="122" y="3102"/>
                  </a:lnTo>
                  <a:lnTo>
                    <a:pt x="49" y="3590"/>
                  </a:lnTo>
                  <a:lnTo>
                    <a:pt x="0" y="4103"/>
                  </a:lnTo>
                  <a:lnTo>
                    <a:pt x="0" y="4665"/>
                  </a:lnTo>
                  <a:lnTo>
                    <a:pt x="0" y="4787"/>
                  </a:lnTo>
                  <a:lnTo>
                    <a:pt x="25" y="4909"/>
                  </a:lnTo>
                  <a:lnTo>
                    <a:pt x="73" y="5007"/>
                  </a:lnTo>
                  <a:lnTo>
                    <a:pt x="147" y="5104"/>
                  </a:lnTo>
                  <a:lnTo>
                    <a:pt x="220" y="5178"/>
                  </a:lnTo>
                  <a:lnTo>
                    <a:pt x="318" y="5251"/>
                  </a:lnTo>
                  <a:lnTo>
                    <a:pt x="415" y="5275"/>
                  </a:lnTo>
                  <a:lnTo>
                    <a:pt x="537" y="5300"/>
                  </a:lnTo>
                  <a:lnTo>
                    <a:pt x="660" y="5275"/>
                  </a:lnTo>
                  <a:lnTo>
                    <a:pt x="757" y="5251"/>
                  </a:lnTo>
                  <a:lnTo>
                    <a:pt x="855" y="5178"/>
                  </a:lnTo>
                  <a:lnTo>
                    <a:pt x="928" y="5104"/>
                  </a:lnTo>
                  <a:lnTo>
                    <a:pt x="1001" y="5007"/>
                  </a:lnTo>
                  <a:lnTo>
                    <a:pt x="1026" y="4909"/>
                  </a:lnTo>
                  <a:lnTo>
                    <a:pt x="1050" y="4787"/>
                  </a:lnTo>
                  <a:lnTo>
                    <a:pt x="1075" y="4665"/>
                  </a:lnTo>
                  <a:lnTo>
                    <a:pt x="1099" y="4201"/>
                  </a:lnTo>
                  <a:lnTo>
                    <a:pt x="1148" y="3737"/>
                  </a:lnTo>
                  <a:lnTo>
                    <a:pt x="1221" y="3322"/>
                  </a:lnTo>
                  <a:lnTo>
                    <a:pt x="1319" y="2931"/>
                  </a:lnTo>
                  <a:lnTo>
                    <a:pt x="1441" y="2589"/>
                  </a:lnTo>
                  <a:lnTo>
                    <a:pt x="1539" y="2345"/>
                  </a:lnTo>
                  <a:lnTo>
                    <a:pt x="1636" y="2174"/>
                  </a:lnTo>
                  <a:lnTo>
                    <a:pt x="1685" y="2149"/>
                  </a:lnTo>
                  <a:lnTo>
                    <a:pt x="1710" y="2149"/>
                  </a:lnTo>
                  <a:lnTo>
                    <a:pt x="1734" y="2247"/>
                  </a:lnTo>
                  <a:lnTo>
                    <a:pt x="1734" y="2516"/>
                  </a:lnTo>
                  <a:lnTo>
                    <a:pt x="1685" y="3493"/>
                  </a:lnTo>
                  <a:lnTo>
                    <a:pt x="1612" y="4836"/>
                  </a:lnTo>
                  <a:lnTo>
                    <a:pt x="1490" y="6374"/>
                  </a:lnTo>
                  <a:lnTo>
                    <a:pt x="1246" y="9256"/>
                  </a:lnTo>
                  <a:lnTo>
                    <a:pt x="1148" y="10551"/>
                  </a:lnTo>
                  <a:lnTo>
                    <a:pt x="1148" y="10697"/>
                  </a:lnTo>
                  <a:lnTo>
                    <a:pt x="1148" y="10844"/>
                  </a:lnTo>
                  <a:lnTo>
                    <a:pt x="1197" y="10966"/>
                  </a:lnTo>
                  <a:lnTo>
                    <a:pt x="1270" y="11088"/>
                  </a:lnTo>
                  <a:lnTo>
                    <a:pt x="1343" y="11186"/>
                  </a:lnTo>
                  <a:lnTo>
                    <a:pt x="1465" y="11284"/>
                  </a:lnTo>
                  <a:lnTo>
                    <a:pt x="1588" y="11357"/>
                  </a:lnTo>
                  <a:lnTo>
                    <a:pt x="1710" y="11381"/>
                  </a:lnTo>
                  <a:lnTo>
                    <a:pt x="1954" y="11381"/>
                  </a:lnTo>
                  <a:lnTo>
                    <a:pt x="2076" y="11357"/>
                  </a:lnTo>
                  <a:lnTo>
                    <a:pt x="2174" y="11284"/>
                  </a:lnTo>
                  <a:lnTo>
                    <a:pt x="2271" y="11210"/>
                  </a:lnTo>
                  <a:lnTo>
                    <a:pt x="2345" y="11137"/>
                  </a:lnTo>
                  <a:lnTo>
                    <a:pt x="2418" y="11039"/>
                  </a:lnTo>
                  <a:lnTo>
                    <a:pt x="2467" y="10917"/>
                  </a:lnTo>
                  <a:lnTo>
                    <a:pt x="2516" y="10795"/>
                  </a:lnTo>
                  <a:lnTo>
                    <a:pt x="3053" y="7034"/>
                  </a:lnTo>
                  <a:lnTo>
                    <a:pt x="3053" y="6985"/>
                  </a:lnTo>
                  <a:lnTo>
                    <a:pt x="3102" y="6887"/>
                  </a:lnTo>
                  <a:lnTo>
                    <a:pt x="3151" y="6839"/>
                  </a:lnTo>
                  <a:lnTo>
                    <a:pt x="3200" y="6790"/>
                  </a:lnTo>
                  <a:lnTo>
                    <a:pt x="3273" y="6765"/>
                  </a:lnTo>
                  <a:lnTo>
                    <a:pt x="3346" y="6741"/>
                  </a:lnTo>
                  <a:lnTo>
                    <a:pt x="3419" y="6765"/>
                  </a:lnTo>
                  <a:lnTo>
                    <a:pt x="3493" y="6790"/>
                  </a:lnTo>
                  <a:lnTo>
                    <a:pt x="3541" y="6839"/>
                  </a:lnTo>
                  <a:lnTo>
                    <a:pt x="3590" y="6887"/>
                  </a:lnTo>
                  <a:lnTo>
                    <a:pt x="3639" y="6985"/>
                  </a:lnTo>
                  <a:lnTo>
                    <a:pt x="3639" y="7034"/>
                  </a:lnTo>
                  <a:lnTo>
                    <a:pt x="4176" y="10795"/>
                  </a:lnTo>
                  <a:lnTo>
                    <a:pt x="4225" y="10917"/>
                  </a:lnTo>
                  <a:lnTo>
                    <a:pt x="4274" y="11039"/>
                  </a:lnTo>
                  <a:lnTo>
                    <a:pt x="4347" y="11137"/>
                  </a:lnTo>
                  <a:lnTo>
                    <a:pt x="4421" y="11210"/>
                  </a:lnTo>
                  <a:lnTo>
                    <a:pt x="4518" y="11284"/>
                  </a:lnTo>
                  <a:lnTo>
                    <a:pt x="4616" y="11357"/>
                  </a:lnTo>
                  <a:lnTo>
                    <a:pt x="4738" y="11381"/>
                  </a:lnTo>
                  <a:lnTo>
                    <a:pt x="4982" y="11381"/>
                  </a:lnTo>
                  <a:lnTo>
                    <a:pt x="5104" y="11357"/>
                  </a:lnTo>
                  <a:lnTo>
                    <a:pt x="5227" y="11284"/>
                  </a:lnTo>
                  <a:lnTo>
                    <a:pt x="5349" y="11186"/>
                  </a:lnTo>
                  <a:lnTo>
                    <a:pt x="5422" y="11088"/>
                  </a:lnTo>
                  <a:lnTo>
                    <a:pt x="5495" y="10966"/>
                  </a:lnTo>
                  <a:lnTo>
                    <a:pt x="5544" y="10844"/>
                  </a:lnTo>
                  <a:lnTo>
                    <a:pt x="5544" y="10697"/>
                  </a:lnTo>
                  <a:lnTo>
                    <a:pt x="5544" y="10551"/>
                  </a:lnTo>
                  <a:lnTo>
                    <a:pt x="5202" y="6399"/>
                  </a:lnTo>
                  <a:lnTo>
                    <a:pt x="5007" y="3517"/>
                  </a:lnTo>
                  <a:lnTo>
                    <a:pt x="4958" y="2540"/>
                  </a:lnTo>
                  <a:lnTo>
                    <a:pt x="4958" y="2247"/>
                  </a:lnTo>
                  <a:lnTo>
                    <a:pt x="4982" y="2149"/>
                  </a:lnTo>
                  <a:lnTo>
                    <a:pt x="5007" y="2149"/>
                  </a:lnTo>
                  <a:lnTo>
                    <a:pt x="5056" y="2174"/>
                  </a:lnTo>
                  <a:lnTo>
                    <a:pt x="5153" y="2320"/>
                  </a:lnTo>
                  <a:lnTo>
                    <a:pt x="5251" y="2564"/>
                  </a:lnTo>
                  <a:lnTo>
                    <a:pt x="5349" y="2906"/>
                  </a:lnTo>
                  <a:lnTo>
                    <a:pt x="5446" y="3297"/>
                  </a:lnTo>
                  <a:lnTo>
                    <a:pt x="5544" y="3737"/>
                  </a:lnTo>
                  <a:lnTo>
                    <a:pt x="5593" y="4201"/>
                  </a:lnTo>
                  <a:lnTo>
                    <a:pt x="5617" y="4665"/>
                  </a:lnTo>
                  <a:lnTo>
                    <a:pt x="5642" y="4787"/>
                  </a:lnTo>
                  <a:lnTo>
                    <a:pt x="5666" y="4909"/>
                  </a:lnTo>
                  <a:lnTo>
                    <a:pt x="5691" y="5007"/>
                  </a:lnTo>
                  <a:lnTo>
                    <a:pt x="5764" y="5104"/>
                  </a:lnTo>
                  <a:lnTo>
                    <a:pt x="5837" y="5178"/>
                  </a:lnTo>
                  <a:lnTo>
                    <a:pt x="5935" y="5251"/>
                  </a:lnTo>
                  <a:lnTo>
                    <a:pt x="6033" y="5275"/>
                  </a:lnTo>
                  <a:lnTo>
                    <a:pt x="6155" y="5300"/>
                  </a:lnTo>
                  <a:lnTo>
                    <a:pt x="6277" y="5275"/>
                  </a:lnTo>
                  <a:lnTo>
                    <a:pt x="6374" y="5251"/>
                  </a:lnTo>
                  <a:lnTo>
                    <a:pt x="6472" y="5178"/>
                  </a:lnTo>
                  <a:lnTo>
                    <a:pt x="6545" y="5104"/>
                  </a:lnTo>
                  <a:lnTo>
                    <a:pt x="6619" y="5007"/>
                  </a:lnTo>
                  <a:lnTo>
                    <a:pt x="6668" y="4909"/>
                  </a:lnTo>
                  <a:lnTo>
                    <a:pt x="6692" y="4787"/>
                  </a:lnTo>
                  <a:lnTo>
                    <a:pt x="6692" y="4665"/>
                  </a:lnTo>
                  <a:lnTo>
                    <a:pt x="6692" y="4103"/>
                  </a:lnTo>
                  <a:lnTo>
                    <a:pt x="6643" y="3566"/>
                  </a:lnTo>
                  <a:lnTo>
                    <a:pt x="6570" y="3077"/>
                  </a:lnTo>
                  <a:lnTo>
                    <a:pt x="6472" y="2638"/>
                  </a:lnTo>
                  <a:lnTo>
                    <a:pt x="6374" y="2223"/>
                  </a:lnTo>
                  <a:lnTo>
                    <a:pt x="6228" y="1832"/>
                  </a:lnTo>
                  <a:lnTo>
                    <a:pt x="6081" y="1490"/>
                  </a:lnTo>
                  <a:lnTo>
                    <a:pt x="5910" y="1172"/>
                  </a:lnTo>
                  <a:lnTo>
                    <a:pt x="5715" y="904"/>
                  </a:lnTo>
                  <a:lnTo>
                    <a:pt x="5520" y="659"/>
                  </a:lnTo>
                  <a:lnTo>
                    <a:pt x="5300" y="464"/>
                  </a:lnTo>
                  <a:lnTo>
                    <a:pt x="5056" y="293"/>
                  </a:lnTo>
                  <a:lnTo>
                    <a:pt x="4811" y="171"/>
                  </a:lnTo>
                  <a:lnTo>
                    <a:pt x="4567" y="73"/>
                  </a:lnTo>
                  <a:lnTo>
                    <a:pt x="4299" y="24"/>
                  </a:lnTo>
                  <a:lnTo>
                    <a:pt x="4030"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526;p39">
              <a:extLst>
                <a:ext uri="{FF2B5EF4-FFF2-40B4-BE49-F238E27FC236}">
                  <a16:creationId xmlns:a16="http://schemas.microsoft.com/office/drawing/2014/main" xmlns="" id="{B4464F90-638E-4200-B01F-A68AB14F1596}"/>
                </a:ext>
              </a:extLst>
            </p:cNvPr>
            <p:cNvSpPr/>
            <p:nvPr/>
          </p:nvSpPr>
          <p:spPr>
            <a:xfrm>
              <a:off x="4798500" y="2329350"/>
              <a:ext cx="76950" cy="84275"/>
            </a:xfrm>
            <a:custGeom>
              <a:avLst/>
              <a:gdLst/>
              <a:ahLst/>
              <a:cxnLst/>
              <a:rect l="l" t="t" r="r" b="b"/>
              <a:pathLst>
                <a:path w="3078" h="3371" extrusionOk="0">
                  <a:moveTo>
                    <a:pt x="1539" y="0"/>
                  </a:moveTo>
                  <a:lnTo>
                    <a:pt x="1222" y="24"/>
                  </a:lnTo>
                  <a:lnTo>
                    <a:pt x="953" y="98"/>
                  </a:lnTo>
                  <a:lnTo>
                    <a:pt x="684" y="220"/>
                  </a:lnTo>
                  <a:lnTo>
                    <a:pt x="464" y="415"/>
                  </a:lnTo>
                  <a:lnTo>
                    <a:pt x="367" y="513"/>
                  </a:lnTo>
                  <a:lnTo>
                    <a:pt x="269" y="635"/>
                  </a:lnTo>
                  <a:lnTo>
                    <a:pt x="196" y="757"/>
                  </a:lnTo>
                  <a:lnTo>
                    <a:pt x="123" y="879"/>
                  </a:lnTo>
                  <a:lnTo>
                    <a:pt x="74" y="1026"/>
                  </a:lnTo>
                  <a:lnTo>
                    <a:pt x="49" y="1172"/>
                  </a:lnTo>
                  <a:lnTo>
                    <a:pt x="25" y="1343"/>
                  </a:lnTo>
                  <a:lnTo>
                    <a:pt x="0" y="1514"/>
                  </a:lnTo>
                  <a:lnTo>
                    <a:pt x="25" y="1685"/>
                  </a:lnTo>
                  <a:lnTo>
                    <a:pt x="49" y="1856"/>
                  </a:lnTo>
                  <a:lnTo>
                    <a:pt x="123" y="2198"/>
                  </a:lnTo>
                  <a:lnTo>
                    <a:pt x="269" y="2516"/>
                  </a:lnTo>
                  <a:lnTo>
                    <a:pt x="464" y="2784"/>
                  </a:lnTo>
                  <a:lnTo>
                    <a:pt x="562" y="2906"/>
                  </a:lnTo>
                  <a:lnTo>
                    <a:pt x="684" y="3029"/>
                  </a:lnTo>
                  <a:lnTo>
                    <a:pt x="806" y="3126"/>
                  </a:lnTo>
                  <a:lnTo>
                    <a:pt x="953" y="3199"/>
                  </a:lnTo>
                  <a:lnTo>
                    <a:pt x="1075" y="3273"/>
                  </a:lnTo>
                  <a:lnTo>
                    <a:pt x="1222" y="3322"/>
                  </a:lnTo>
                  <a:lnTo>
                    <a:pt x="1393" y="3346"/>
                  </a:lnTo>
                  <a:lnTo>
                    <a:pt x="1539" y="3370"/>
                  </a:lnTo>
                  <a:lnTo>
                    <a:pt x="1686" y="3346"/>
                  </a:lnTo>
                  <a:lnTo>
                    <a:pt x="1857" y="3322"/>
                  </a:lnTo>
                  <a:lnTo>
                    <a:pt x="2003" y="3273"/>
                  </a:lnTo>
                  <a:lnTo>
                    <a:pt x="2125" y="3199"/>
                  </a:lnTo>
                  <a:lnTo>
                    <a:pt x="2272" y="3126"/>
                  </a:lnTo>
                  <a:lnTo>
                    <a:pt x="2394" y="3029"/>
                  </a:lnTo>
                  <a:lnTo>
                    <a:pt x="2516" y="2906"/>
                  </a:lnTo>
                  <a:lnTo>
                    <a:pt x="2614" y="2784"/>
                  </a:lnTo>
                  <a:lnTo>
                    <a:pt x="2809" y="2516"/>
                  </a:lnTo>
                  <a:lnTo>
                    <a:pt x="2956" y="2198"/>
                  </a:lnTo>
                  <a:lnTo>
                    <a:pt x="3029" y="1856"/>
                  </a:lnTo>
                  <a:lnTo>
                    <a:pt x="3053" y="1685"/>
                  </a:lnTo>
                  <a:lnTo>
                    <a:pt x="3078" y="1514"/>
                  </a:lnTo>
                  <a:lnTo>
                    <a:pt x="3053" y="1343"/>
                  </a:lnTo>
                  <a:lnTo>
                    <a:pt x="3029" y="1172"/>
                  </a:lnTo>
                  <a:lnTo>
                    <a:pt x="3004" y="1026"/>
                  </a:lnTo>
                  <a:lnTo>
                    <a:pt x="2956" y="879"/>
                  </a:lnTo>
                  <a:lnTo>
                    <a:pt x="2882" y="757"/>
                  </a:lnTo>
                  <a:lnTo>
                    <a:pt x="2809" y="635"/>
                  </a:lnTo>
                  <a:lnTo>
                    <a:pt x="2711" y="513"/>
                  </a:lnTo>
                  <a:lnTo>
                    <a:pt x="2614" y="415"/>
                  </a:lnTo>
                  <a:lnTo>
                    <a:pt x="2394" y="220"/>
                  </a:lnTo>
                  <a:lnTo>
                    <a:pt x="2125" y="98"/>
                  </a:lnTo>
                  <a:lnTo>
                    <a:pt x="1857" y="24"/>
                  </a:lnTo>
                  <a:lnTo>
                    <a:pt x="1539"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 name="Google Shape;524;p39">
            <a:extLst>
              <a:ext uri="{FF2B5EF4-FFF2-40B4-BE49-F238E27FC236}">
                <a16:creationId xmlns:a16="http://schemas.microsoft.com/office/drawing/2014/main" xmlns="" id="{E4141C0F-12B6-4556-A3E2-A50222871CE0}"/>
              </a:ext>
            </a:extLst>
          </p:cNvPr>
          <p:cNvGrpSpPr/>
          <p:nvPr/>
        </p:nvGrpSpPr>
        <p:grpSpPr>
          <a:xfrm>
            <a:off x="4692005" y="4450307"/>
            <a:ext cx="458686" cy="905897"/>
            <a:chOff x="4753325" y="2329350"/>
            <a:chExt cx="167300" cy="379800"/>
          </a:xfrm>
          <a:solidFill>
            <a:schemeClr val="tx1">
              <a:lumMod val="85000"/>
              <a:lumOff val="15000"/>
            </a:schemeClr>
          </a:solidFill>
        </p:grpSpPr>
        <p:sp>
          <p:nvSpPr>
            <p:cNvPr id="46" name="Google Shape;525;p39">
              <a:extLst>
                <a:ext uri="{FF2B5EF4-FFF2-40B4-BE49-F238E27FC236}">
                  <a16:creationId xmlns:a16="http://schemas.microsoft.com/office/drawing/2014/main" xmlns="" id="{E5B04378-8A42-4707-A3B0-EFC7D523040B}"/>
                </a:ext>
              </a:extLst>
            </p:cNvPr>
            <p:cNvSpPr/>
            <p:nvPr/>
          </p:nvSpPr>
          <p:spPr>
            <a:xfrm>
              <a:off x="4753325" y="2424600"/>
              <a:ext cx="167300" cy="284550"/>
            </a:xfrm>
            <a:custGeom>
              <a:avLst/>
              <a:gdLst/>
              <a:ahLst/>
              <a:cxnLst/>
              <a:rect l="l" t="t" r="r" b="b"/>
              <a:pathLst>
                <a:path w="6692" h="11382" extrusionOk="0">
                  <a:moveTo>
                    <a:pt x="4030" y="0"/>
                  </a:moveTo>
                  <a:lnTo>
                    <a:pt x="3883" y="73"/>
                  </a:lnTo>
                  <a:lnTo>
                    <a:pt x="3712" y="122"/>
                  </a:lnTo>
                  <a:lnTo>
                    <a:pt x="3517" y="171"/>
                  </a:lnTo>
                  <a:lnTo>
                    <a:pt x="3175" y="171"/>
                  </a:lnTo>
                  <a:lnTo>
                    <a:pt x="3004" y="147"/>
                  </a:lnTo>
                  <a:lnTo>
                    <a:pt x="2833" y="73"/>
                  </a:lnTo>
                  <a:lnTo>
                    <a:pt x="2662" y="24"/>
                  </a:lnTo>
                  <a:lnTo>
                    <a:pt x="2418" y="24"/>
                  </a:lnTo>
                  <a:lnTo>
                    <a:pt x="2174" y="98"/>
                  </a:lnTo>
                  <a:lnTo>
                    <a:pt x="1954" y="171"/>
                  </a:lnTo>
                  <a:lnTo>
                    <a:pt x="1710" y="318"/>
                  </a:lnTo>
                  <a:lnTo>
                    <a:pt x="1490" y="489"/>
                  </a:lnTo>
                  <a:lnTo>
                    <a:pt x="1246" y="684"/>
                  </a:lnTo>
                  <a:lnTo>
                    <a:pt x="1050" y="928"/>
                  </a:lnTo>
                  <a:lnTo>
                    <a:pt x="855" y="1197"/>
                  </a:lnTo>
                  <a:lnTo>
                    <a:pt x="660" y="1514"/>
                  </a:lnTo>
                  <a:lnTo>
                    <a:pt x="513" y="1856"/>
                  </a:lnTo>
                  <a:lnTo>
                    <a:pt x="366" y="2223"/>
                  </a:lnTo>
                  <a:lnTo>
                    <a:pt x="244" y="2638"/>
                  </a:lnTo>
                  <a:lnTo>
                    <a:pt x="122" y="3102"/>
                  </a:lnTo>
                  <a:lnTo>
                    <a:pt x="49" y="3590"/>
                  </a:lnTo>
                  <a:lnTo>
                    <a:pt x="0" y="4103"/>
                  </a:lnTo>
                  <a:lnTo>
                    <a:pt x="0" y="4665"/>
                  </a:lnTo>
                  <a:lnTo>
                    <a:pt x="0" y="4787"/>
                  </a:lnTo>
                  <a:lnTo>
                    <a:pt x="25" y="4909"/>
                  </a:lnTo>
                  <a:lnTo>
                    <a:pt x="73" y="5007"/>
                  </a:lnTo>
                  <a:lnTo>
                    <a:pt x="147" y="5104"/>
                  </a:lnTo>
                  <a:lnTo>
                    <a:pt x="220" y="5178"/>
                  </a:lnTo>
                  <a:lnTo>
                    <a:pt x="318" y="5251"/>
                  </a:lnTo>
                  <a:lnTo>
                    <a:pt x="415" y="5275"/>
                  </a:lnTo>
                  <a:lnTo>
                    <a:pt x="537" y="5300"/>
                  </a:lnTo>
                  <a:lnTo>
                    <a:pt x="660" y="5275"/>
                  </a:lnTo>
                  <a:lnTo>
                    <a:pt x="757" y="5251"/>
                  </a:lnTo>
                  <a:lnTo>
                    <a:pt x="855" y="5178"/>
                  </a:lnTo>
                  <a:lnTo>
                    <a:pt x="928" y="5104"/>
                  </a:lnTo>
                  <a:lnTo>
                    <a:pt x="1001" y="5007"/>
                  </a:lnTo>
                  <a:lnTo>
                    <a:pt x="1026" y="4909"/>
                  </a:lnTo>
                  <a:lnTo>
                    <a:pt x="1050" y="4787"/>
                  </a:lnTo>
                  <a:lnTo>
                    <a:pt x="1075" y="4665"/>
                  </a:lnTo>
                  <a:lnTo>
                    <a:pt x="1099" y="4201"/>
                  </a:lnTo>
                  <a:lnTo>
                    <a:pt x="1148" y="3737"/>
                  </a:lnTo>
                  <a:lnTo>
                    <a:pt x="1221" y="3322"/>
                  </a:lnTo>
                  <a:lnTo>
                    <a:pt x="1319" y="2931"/>
                  </a:lnTo>
                  <a:lnTo>
                    <a:pt x="1441" y="2589"/>
                  </a:lnTo>
                  <a:lnTo>
                    <a:pt x="1539" y="2345"/>
                  </a:lnTo>
                  <a:lnTo>
                    <a:pt x="1636" y="2174"/>
                  </a:lnTo>
                  <a:lnTo>
                    <a:pt x="1685" y="2149"/>
                  </a:lnTo>
                  <a:lnTo>
                    <a:pt x="1710" y="2149"/>
                  </a:lnTo>
                  <a:lnTo>
                    <a:pt x="1734" y="2247"/>
                  </a:lnTo>
                  <a:lnTo>
                    <a:pt x="1734" y="2516"/>
                  </a:lnTo>
                  <a:lnTo>
                    <a:pt x="1685" y="3493"/>
                  </a:lnTo>
                  <a:lnTo>
                    <a:pt x="1612" y="4836"/>
                  </a:lnTo>
                  <a:lnTo>
                    <a:pt x="1490" y="6374"/>
                  </a:lnTo>
                  <a:lnTo>
                    <a:pt x="1246" y="9256"/>
                  </a:lnTo>
                  <a:lnTo>
                    <a:pt x="1148" y="10551"/>
                  </a:lnTo>
                  <a:lnTo>
                    <a:pt x="1148" y="10697"/>
                  </a:lnTo>
                  <a:lnTo>
                    <a:pt x="1148" y="10844"/>
                  </a:lnTo>
                  <a:lnTo>
                    <a:pt x="1197" y="10966"/>
                  </a:lnTo>
                  <a:lnTo>
                    <a:pt x="1270" y="11088"/>
                  </a:lnTo>
                  <a:lnTo>
                    <a:pt x="1343" y="11186"/>
                  </a:lnTo>
                  <a:lnTo>
                    <a:pt x="1465" y="11284"/>
                  </a:lnTo>
                  <a:lnTo>
                    <a:pt x="1588" y="11357"/>
                  </a:lnTo>
                  <a:lnTo>
                    <a:pt x="1710" y="11381"/>
                  </a:lnTo>
                  <a:lnTo>
                    <a:pt x="1954" y="11381"/>
                  </a:lnTo>
                  <a:lnTo>
                    <a:pt x="2076" y="11357"/>
                  </a:lnTo>
                  <a:lnTo>
                    <a:pt x="2174" y="11284"/>
                  </a:lnTo>
                  <a:lnTo>
                    <a:pt x="2271" y="11210"/>
                  </a:lnTo>
                  <a:lnTo>
                    <a:pt x="2345" y="11137"/>
                  </a:lnTo>
                  <a:lnTo>
                    <a:pt x="2418" y="11039"/>
                  </a:lnTo>
                  <a:lnTo>
                    <a:pt x="2467" y="10917"/>
                  </a:lnTo>
                  <a:lnTo>
                    <a:pt x="2516" y="10795"/>
                  </a:lnTo>
                  <a:lnTo>
                    <a:pt x="3053" y="7034"/>
                  </a:lnTo>
                  <a:lnTo>
                    <a:pt x="3053" y="6985"/>
                  </a:lnTo>
                  <a:lnTo>
                    <a:pt x="3102" y="6887"/>
                  </a:lnTo>
                  <a:lnTo>
                    <a:pt x="3151" y="6839"/>
                  </a:lnTo>
                  <a:lnTo>
                    <a:pt x="3200" y="6790"/>
                  </a:lnTo>
                  <a:lnTo>
                    <a:pt x="3273" y="6765"/>
                  </a:lnTo>
                  <a:lnTo>
                    <a:pt x="3346" y="6741"/>
                  </a:lnTo>
                  <a:lnTo>
                    <a:pt x="3419" y="6765"/>
                  </a:lnTo>
                  <a:lnTo>
                    <a:pt x="3493" y="6790"/>
                  </a:lnTo>
                  <a:lnTo>
                    <a:pt x="3541" y="6839"/>
                  </a:lnTo>
                  <a:lnTo>
                    <a:pt x="3590" y="6887"/>
                  </a:lnTo>
                  <a:lnTo>
                    <a:pt x="3639" y="6985"/>
                  </a:lnTo>
                  <a:lnTo>
                    <a:pt x="3639" y="7034"/>
                  </a:lnTo>
                  <a:lnTo>
                    <a:pt x="4176" y="10795"/>
                  </a:lnTo>
                  <a:lnTo>
                    <a:pt x="4225" y="10917"/>
                  </a:lnTo>
                  <a:lnTo>
                    <a:pt x="4274" y="11039"/>
                  </a:lnTo>
                  <a:lnTo>
                    <a:pt x="4347" y="11137"/>
                  </a:lnTo>
                  <a:lnTo>
                    <a:pt x="4421" y="11210"/>
                  </a:lnTo>
                  <a:lnTo>
                    <a:pt x="4518" y="11284"/>
                  </a:lnTo>
                  <a:lnTo>
                    <a:pt x="4616" y="11357"/>
                  </a:lnTo>
                  <a:lnTo>
                    <a:pt x="4738" y="11381"/>
                  </a:lnTo>
                  <a:lnTo>
                    <a:pt x="4982" y="11381"/>
                  </a:lnTo>
                  <a:lnTo>
                    <a:pt x="5104" y="11357"/>
                  </a:lnTo>
                  <a:lnTo>
                    <a:pt x="5227" y="11284"/>
                  </a:lnTo>
                  <a:lnTo>
                    <a:pt x="5349" y="11186"/>
                  </a:lnTo>
                  <a:lnTo>
                    <a:pt x="5422" y="11088"/>
                  </a:lnTo>
                  <a:lnTo>
                    <a:pt x="5495" y="10966"/>
                  </a:lnTo>
                  <a:lnTo>
                    <a:pt x="5544" y="10844"/>
                  </a:lnTo>
                  <a:lnTo>
                    <a:pt x="5544" y="10697"/>
                  </a:lnTo>
                  <a:lnTo>
                    <a:pt x="5544" y="10551"/>
                  </a:lnTo>
                  <a:lnTo>
                    <a:pt x="5202" y="6399"/>
                  </a:lnTo>
                  <a:lnTo>
                    <a:pt x="5007" y="3517"/>
                  </a:lnTo>
                  <a:lnTo>
                    <a:pt x="4958" y="2540"/>
                  </a:lnTo>
                  <a:lnTo>
                    <a:pt x="4958" y="2247"/>
                  </a:lnTo>
                  <a:lnTo>
                    <a:pt x="4982" y="2149"/>
                  </a:lnTo>
                  <a:lnTo>
                    <a:pt x="5007" y="2149"/>
                  </a:lnTo>
                  <a:lnTo>
                    <a:pt x="5056" y="2174"/>
                  </a:lnTo>
                  <a:lnTo>
                    <a:pt x="5153" y="2320"/>
                  </a:lnTo>
                  <a:lnTo>
                    <a:pt x="5251" y="2564"/>
                  </a:lnTo>
                  <a:lnTo>
                    <a:pt x="5349" y="2906"/>
                  </a:lnTo>
                  <a:lnTo>
                    <a:pt x="5446" y="3297"/>
                  </a:lnTo>
                  <a:lnTo>
                    <a:pt x="5544" y="3737"/>
                  </a:lnTo>
                  <a:lnTo>
                    <a:pt x="5593" y="4201"/>
                  </a:lnTo>
                  <a:lnTo>
                    <a:pt x="5617" y="4665"/>
                  </a:lnTo>
                  <a:lnTo>
                    <a:pt x="5642" y="4787"/>
                  </a:lnTo>
                  <a:lnTo>
                    <a:pt x="5666" y="4909"/>
                  </a:lnTo>
                  <a:lnTo>
                    <a:pt x="5691" y="5007"/>
                  </a:lnTo>
                  <a:lnTo>
                    <a:pt x="5764" y="5104"/>
                  </a:lnTo>
                  <a:lnTo>
                    <a:pt x="5837" y="5178"/>
                  </a:lnTo>
                  <a:lnTo>
                    <a:pt x="5935" y="5251"/>
                  </a:lnTo>
                  <a:lnTo>
                    <a:pt x="6033" y="5275"/>
                  </a:lnTo>
                  <a:lnTo>
                    <a:pt x="6155" y="5300"/>
                  </a:lnTo>
                  <a:lnTo>
                    <a:pt x="6277" y="5275"/>
                  </a:lnTo>
                  <a:lnTo>
                    <a:pt x="6374" y="5251"/>
                  </a:lnTo>
                  <a:lnTo>
                    <a:pt x="6472" y="5178"/>
                  </a:lnTo>
                  <a:lnTo>
                    <a:pt x="6545" y="5104"/>
                  </a:lnTo>
                  <a:lnTo>
                    <a:pt x="6619" y="5007"/>
                  </a:lnTo>
                  <a:lnTo>
                    <a:pt x="6668" y="4909"/>
                  </a:lnTo>
                  <a:lnTo>
                    <a:pt x="6692" y="4787"/>
                  </a:lnTo>
                  <a:lnTo>
                    <a:pt x="6692" y="4665"/>
                  </a:lnTo>
                  <a:lnTo>
                    <a:pt x="6692" y="4103"/>
                  </a:lnTo>
                  <a:lnTo>
                    <a:pt x="6643" y="3566"/>
                  </a:lnTo>
                  <a:lnTo>
                    <a:pt x="6570" y="3077"/>
                  </a:lnTo>
                  <a:lnTo>
                    <a:pt x="6472" y="2638"/>
                  </a:lnTo>
                  <a:lnTo>
                    <a:pt x="6374" y="2223"/>
                  </a:lnTo>
                  <a:lnTo>
                    <a:pt x="6228" y="1832"/>
                  </a:lnTo>
                  <a:lnTo>
                    <a:pt x="6081" y="1490"/>
                  </a:lnTo>
                  <a:lnTo>
                    <a:pt x="5910" y="1172"/>
                  </a:lnTo>
                  <a:lnTo>
                    <a:pt x="5715" y="904"/>
                  </a:lnTo>
                  <a:lnTo>
                    <a:pt x="5520" y="659"/>
                  </a:lnTo>
                  <a:lnTo>
                    <a:pt x="5300" y="464"/>
                  </a:lnTo>
                  <a:lnTo>
                    <a:pt x="5056" y="293"/>
                  </a:lnTo>
                  <a:lnTo>
                    <a:pt x="4811" y="171"/>
                  </a:lnTo>
                  <a:lnTo>
                    <a:pt x="4567" y="73"/>
                  </a:lnTo>
                  <a:lnTo>
                    <a:pt x="4299" y="24"/>
                  </a:lnTo>
                  <a:lnTo>
                    <a:pt x="4030"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526;p39">
              <a:extLst>
                <a:ext uri="{FF2B5EF4-FFF2-40B4-BE49-F238E27FC236}">
                  <a16:creationId xmlns:a16="http://schemas.microsoft.com/office/drawing/2014/main" xmlns="" id="{16775E1D-6EA2-40CC-AC7B-264D9EAE240A}"/>
                </a:ext>
              </a:extLst>
            </p:cNvPr>
            <p:cNvSpPr/>
            <p:nvPr/>
          </p:nvSpPr>
          <p:spPr>
            <a:xfrm>
              <a:off x="4798500" y="2329350"/>
              <a:ext cx="76950" cy="84275"/>
            </a:xfrm>
            <a:custGeom>
              <a:avLst/>
              <a:gdLst/>
              <a:ahLst/>
              <a:cxnLst/>
              <a:rect l="l" t="t" r="r" b="b"/>
              <a:pathLst>
                <a:path w="3078" h="3371" extrusionOk="0">
                  <a:moveTo>
                    <a:pt x="1539" y="0"/>
                  </a:moveTo>
                  <a:lnTo>
                    <a:pt x="1222" y="24"/>
                  </a:lnTo>
                  <a:lnTo>
                    <a:pt x="953" y="98"/>
                  </a:lnTo>
                  <a:lnTo>
                    <a:pt x="684" y="220"/>
                  </a:lnTo>
                  <a:lnTo>
                    <a:pt x="464" y="415"/>
                  </a:lnTo>
                  <a:lnTo>
                    <a:pt x="367" y="513"/>
                  </a:lnTo>
                  <a:lnTo>
                    <a:pt x="269" y="635"/>
                  </a:lnTo>
                  <a:lnTo>
                    <a:pt x="196" y="757"/>
                  </a:lnTo>
                  <a:lnTo>
                    <a:pt x="123" y="879"/>
                  </a:lnTo>
                  <a:lnTo>
                    <a:pt x="74" y="1026"/>
                  </a:lnTo>
                  <a:lnTo>
                    <a:pt x="49" y="1172"/>
                  </a:lnTo>
                  <a:lnTo>
                    <a:pt x="25" y="1343"/>
                  </a:lnTo>
                  <a:lnTo>
                    <a:pt x="0" y="1514"/>
                  </a:lnTo>
                  <a:lnTo>
                    <a:pt x="25" y="1685"/>
                  </a:lnTo>
                  <a:lnTo>
                    <a:pt x="49" y="1856"/>
                  </a:lnTo>
                  <a:lnTo>
                    <a:pt x="123" y="2198"/>
                  </a:lnTo>
                  <a:lnTo>
                    <a:pt x="269" y="2516"/>
                  </a:lnTo>
                  <a:lnTo>
                    <a:pt x="464" y="2784"/>
                  </a:lnTo>
                  <a:lnTo>
                    <a:pt x="562" y="2906"/>
                  </a:lnTo>
                  <a:lnTo>
                    <a:pt x="684" y="3029"/>
                  </a:lnTo>
                  <a:lnTo>
                    <a:pt x="806" y="3126"/>
                  </a:lnTo>
                  <a:lnTo>
                    <a:pt x="953" y="3199"/>
                  </a:lnTo>
                  <a:lnTo>
                    <a:pt x="1075" y="3273"/>
                  </a:lnTo>
                  <a:lnTo>
                    <a:pt x="1222" y="3322"/>
                  </a:lnTo>
                  <a:lnTo>
                    <a:pt x="1393" y="3346"/>
                  </a:lnTo>
                  <a:lnTo>
                    <a:pt x="1539" y="3370"/>
                  </a:lnTo>
                  <a:lnTo>
                    <a:pt x="1686" y="3346"/>
                  </a:lnTo>
                  <a:lnTo>
                    <a:pt x="1857" y="3322"/>
                  </a:lnTo>
                  <a:lnTo>
                    <a:pt x="2003" y="3273"/>
                  </a:lnTo>
                  <a:lnTo>
                    <a:pt x="2125" y="3199"/>
                  </a:lnTo>
                  <a:lnTo>
                    <a:pt x="2272" y="3126"/>
                  </a:lnTo>
                  <a:lnTo>
                    <a:pt x="2394" y="3029"/>
                  </a:lnTo>
                  <a:lnTo>
                    <a:pt x="2516" y="2906"/>
                  </a:lnTo>
                  <a:lnTo>
                    <a:pt x="2614" y="2784"/>
                  </a:lnTo>
                  <a:lnTo>
                    <a:pt x="2809" y="2516"/>
                  </a:lnTo>
                  <a:lnTo>
                    <a:pt x="2956" y="2198"/>
                  </a:lnTo>
                  <a:lnTo>
                    <a:pt x="3029" y="1856"/>
                  </a:lnTo>
                  <a:lnTo>
                    <a:pt x="3053" y="1685"/>
                  </a:lnTo>
                  <a:lnTo>
                    <a:pt x="3078" y="1514"/>
                  </a:lnTo>
                  <a:lnTo>
                    <a:pt x="3053" y="1343"/>
                  </a:lnTo>
                  <a:lnTo>
                    <a:pt x="3029" y="1172"/>
                  </a:lnTo>
                  <a:lnTo>
                    <a:pt x="3004" y="1026"/>
                  </a:lnTo>
                  <a:lnTo>
                    <a:pt x="2956" y="879"/>
                  </a:lnTo>
                  <a:lnTo>
                    <a:pt x="2882" y="757"/>
                  </a:lnTo>
                  <a:lnTo>
                    <a:pt x="2809" y="635"/>
                  </a:lnTo>
                  <a:lnTo>
                    <a:pt x="2711" y="513"/>
                  </a:lnTo>
                  <a:lnTo>
                    <a:pt x="2614" y="415"/>
                  </a:lnTo>
                  <a:lnTo>
                    <a:pt x="2394" y="220"/>
                  </a:lnTo>
                  <a:lnTo>
                    <a:pt x="2125" y="98"/>
                  </a:lnTo>
                  <a:lnTo>
                    <a:pt x="1857" y="24"/>
                  </a:lnTo>
                  <a:lnTo>
                    <a:pt x="1539"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1" name="Straight Connector 20">
            <a:extLst>
              <a:ext uri="{FF2B5EF4-FFF2-40B4-BE49-F238E27FC236}">
                <a16:creationId xmlns:a16="http://schemas.microsoft.com/office/drawing/2014/main" xmlns="" id="{369D5FC7-DEF3-4A16-9E77-6C04EB185712}"/>
              </a:ext>
            </a:extLst>
          </p:cNvPr>
          <p:cNvCxnSpPr/>
          <p:nvPr/>
        </p:nvCxnSpPr>
        <p:spPr>
          <a:xfrm flipV="1">
            <a:off x="8827004" y="2755564"/>
            <a:ext cx="1606076" cy="864603"/>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xmlns="" id="{89A0ED4F-3D18-4532-A5AC-35F325FAC6D7}"/>
              </a:ext>
            </a:extLst>
          </p:cNvPr>
          <p:cNvCxnSpPr/>
          <p:nvPr/>
        </p:nvCxnSpPr>
        <p:spPr>
          <a:xfrm>
            <a:off x="8876557" y="3591484"/>
            <a:ext cx="900111" cy="303066"/>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xmlns="" id="{15D0659D-F931-497E-BDF2-74B144C0F29D}"/>
              </a:ext>
            </a:extLst>
          </p:cNvPr>
          <p:cNvCxnSpPr>
            <a:cxnSpLocks/>
          </p:cNvCxnSpPr>
          <p:nvPr/>
        </p:nvCxnSpPr>
        <p:spPr>
          <a:xfrm>
            <a:off x="8871184" y="3605825"/>
            <a:ext cx="718504" cy="208462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xmlns="" id="{C3F0F7AB-A325-44CD-B3FC-7E954E54BEB8}"/>
              </a:ext>
            </a:extLst>
          </p:cNvPr>
          <p:cNvCxnSpPr>
            <a:cxnSpLocks/>
          </p:cNvCxnSpPr>
          <p:nvPr/>
        </p:nvCxnSpPr>
        <p:spPr>
          <a:xfrm>
            <a:off x="8875004" y="3643059"/>
            <a:ext cx="1595227" cy="144851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xmlns="" id="{E4EFF9C7-D4B0-4450-86AB-99D3C9E8217F}"/>
              </a:ext>
            </a:extLst>
          </p:cNvPr>
          <p:cNvCxnSpPr/>
          <p:nvPr/>
        </p:nvCxnSpPr>
        <p:spPr>
          <a:xfrm flipV="1">
            <a:off x="6334603" y="4082401"/>
            <a:ext cx="644956" cy="743996"/>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xmlns="" id="{76E9286C-A49E-49E3-9496-4884D0F9CCA0}"/>
              </a:ext>
            </a:extLst>
          </p:cNvPr>
          <p:cNvCxnSpPr/>
          <p:nvPr/>
        </p:nvCxnSpPr>
        <p:spPr>
          <a:xfrm>
            <a:off x="5750415" y="3403930"/>
            <a:ext cx="1185792" cy="65936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xmlns="" id="{967D18D0-983E-4F01-BF7B-992F056ABE3E}"/>
              </a:ext>
            </a:extLst>
          </p:cNvPr>
          <p:cNvCxnSpPr/>
          <p:nvPr/>
        </p:nvCxnSpPr>
        <p:spPr>
          <a:xfrm flipV="1">
            <a:off x="5062852" y="4082401"/>
            <a:ext cx="1830002" cy="65657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2246010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barn(inVertical)">
                                      <p:cBhvr>
                                        <p:cTn id="7" dur="500"/>
                                        <p:tgtEl>
                                          <p:spTgt spid="30"/>
                                        </p:tgtEl>
                                      </p:cBhvr>
                                    </p:animEffect>
                                  </p:childTnLst>
                                </p:cTn>
                              </p:par>
                              <p:par>
                                <p:cTn id="8" presetID="16" presetClass="entr" presetSubtype="21" fill="hold" nodeType="with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barn(inVertical)">
                                      <p:cBhvr>
                                        <p:cTn id="10" dur="500"/>
                                        <p:tgtEl>
                                          <p:spTgt spid="33"/>
                                        </p:tgtEl>
                                      </p:cBhvr>
                                    </p:animEffect>
                                  </p:childTnLst>
                                </p:cTn>
                              </p:par>
                              <p:par>
                                <p:cTn id="11" presetID="16" presetClass="entr" presetSubtype="21" fill="hold" nodeType="withEffect">
                                  <p:stCondLst>
                                    <p:cond delay="0"/>
                                  </p:stCondLst>
                                  <p:childTnLst>
                                    <p:set>
                                      <p:cBhvr>
                                        <p:cTn id="12" dur="1" fill="hold">
                                          <p:stCondLst>
                                            <p:cond delay="0"/>
                                          </p:stCondLst>
                                        </p:cTn>
                                        <p:tgtEl>
                                          <p:spTgt spid="36"/>
                                        </p:tgtEl>
                                        <p:attrNameLst>
                                          <p:attrName>style.visibility</p:attrName>
                                        </p:attrNameLst>
                                      </p:cBhvr>
                                      <p:to>
                                        <p:strVal val="visible"/>
                                      </p:to>
                                    </p:set>
                                    <p:animEffect transition="in" filter="barn(inVertical)">
                                      <p:cBhvr>
                                        <p:cTn id="13" dur="500"/>
                                        <p:tgtEl>
                                          <p:spTgt spid="36"/>
                                        </p:tgtEl>
                                      </p:cBhvr>
                                    </p:animEffect>
                                  </p:childTnLst>
                                </p:cTn>
                              </p:par>
                              <p:par>
                                <p:cTn id="14" presetID="16" presetClass="entr" presetSubtype="21" fill="hold" nodeType="withEffect">
                                  <p:stCondLst>
                                    <p:cond delay="0"/>
                                  </p:stCondLst>
                                  <p:childTnLst>
                                    <p:set>
                                      <p:cBhvr>
                                        <p:cTn id="15" dur="1" fill="hold">
                                          <p:stCondLst>
                                            <p:cond delay="0"/>
                                          </p:stCondLst>
                                        </p:cTn>
                                        <p:tgtEl>
                                          <p:spTgt spid="39"/>
                                        </p:tgtEl>
                                        <p:attrNameLst>
                                          <p:attrName>style.visibility</p:attrName>
                                        </p:attrNameLst>
                                      </p:cBhvr>
                                      <p:to>
                                        <p:strVal val="visible"/>
                                      </p:to>
                                    </p:set>
                                    <p:animEffect transition="in" filter="barn(inVertical)">
                                      <p:cBhvr>
                                        <p:cTn id="16" dur="500"/>
                                        <p:tgtEl>
                                          <p:spTgt spid="39"/>
                                        </p:tgtEl>
                                      </p:cBhvr>
                                    </p:animEffect>
                                  </p:childTnLst>
                                </p:cTn>
                              </p:par>
                              <p:par>
                                <p:cTn id="17" presetID="16" presetClass="entr" presetSubtype="21" fill="hold" nodeType="withEffect">
                                  <p:stCondLst>
                                    <p:cond delay="0"/>
                                  </p:stCondLst>
                                  <p:childTnLst>
                                    <p:set>
                                      <p:cBhvr>
                                        <p:cTn id="18" dur="1" fill="hold">
                                          <p:stCondLst>
                                            <p:cond delay="0"/>
                                          </p:stCondLst>
                                        </p:cTn>
                                        <p:tgtEl>
                                          <p:spTgt spid="42"/>
                                        </p:tgtEl>
                                        <p:attrNameLst>
                                          <p:attrName>style.visibility</p:attrName>
                                        </p:attrNameLst>
                                      </p:cBhvr>
                                      <p:to>
                                        <p:strVal val="visible"/>
                                      </p:to>
                                    </p:set>
                                    <p:animEffect transition="in" filter="barn(inVertical)">
                                      <p:cBhvr>
                                        <p:cTn id="19" dur="500"/>
                                        <p:tgtEl>
                                          <p:spTgt spid="42"/>
                                        </p:tgtEl>
                                      </p:cBhvr>
                                    </p:animEffect>
                                  </p:childTnLst>
                                </p:cTn>
                              </p:par>
                              <p:par>
                                <p:cTn id="20" presetID="16" presetClass="entr" presetSubtype="21" fill="hold" nodeType="withEffect">
                                  <p:stCondLst>
                                    <p:cond delay="0"/>
                                  </p:stCondLst>
                                  <p:childTnLst>
                                    <p:set>
                                      <p:cBhvr>
                                        <p:cTn id="21" dur="1" fill="hold">
                                          <p:stCondLst>
                                            <p:cond delay="0"/>
                                          </p:stCondLst>
                                        </p:cTn>
                                        <p:tgtEl>
                                          <p:spTgt spid="45"/>
                                        </p:tgtEl>
                                        <p:attrNameLst>
                                          <p:attrName>style.visibility</p:attrName>
                                        </p:attrNameLst>
                                      </p:cBhvr>
                                      <p:to>
                                        <p:strVal val="visible"/>
                                      </p:to>
                                    </p:set>
                                    <p:animEffect transition="in" filter="barn(inVertical)">
                                      <p:cBhvr>
                                        <p:cTn id="22" dur="500"/>
                                        <p:tgtEl>
                                          <p:spTgt spid="45"/>
                                        </p:tgtEl>
                                      </p:cBhvr>
                                    </p:animEffect>
                                  </p:childTnLst>
                                </p:cTn>
                              </p:par>
                              <p:par>
                                <p:cTn id="23" presetID="16" presetClass="entr" presetSubtype="21" fill="hold" nodeType="withEffect">
                                  <p:stCondLst>
                                    <p:cond delay="0"/>
                                  </p:stCondLst>
                                  <p:childTnLst>
                                    <p:set>
                                      <p:cBhvr>
                                        <p:cTn id="24" dur="1" fill="hold">
                                          <p:stCondLst>
                                            <p:cond delay="0"/>
                                          </p:stCondLst>
                                        </p:cTn>
                                        <p:tgtEl>
                                          <p:spTgt spid="27"/>
                                        </p:tgtEl>
                                        <p:attrNameLst>
                                          <p:attrName>style.visibility</p:attrName>
                                        </p:attrNameLst>
                                      </p:cBhvr>
                                      <p:to>
                                        <p:strVal val="visible"/>
                                      </p:to>
                                    </p:set>
                                    <p:animEffect transition="in" filter="barn(inVertical)">
                                      <p:cBhvr>
                                        <p:cTn id="25" dur="500"/>
                                        <p:tgtEl>
                                          <p:spTgt spid="27"/>
                                        </p:tgtEl>
                                      </p:cBhvr>
                                    </p:animEffect>
                                  </p:childTnLst>
                                </p:cTn>
                              </p:par>
                              <p:par>
                                <p:cTn id="26" presetID="16" presetClass="entr" presetSubtype="21" fill="hold" nodeType="withEffect">
                                  <p:stCondLst>
                                    <p:cond delay="0"/>
                                  </p:stCondLst>
                                  <p:childTnLst>
                                    <p:set>
                                      <p:cBhvr>
                                        <p:cTn id="27" dur="1" fill="hold">
                                          <p:stCondLst>
                                            <p:cond delay="0"/>
                                          </p:stCondLst>
                                        </p:cTn>
                                        <p:tgtEl>
                                          <p:spTgt spid="56"/>
                                        </p:tgtEl>
                                        <p:attrNameLst>
                                          <p:attrName>style.visibility</p:attrName>
                                        </p:attrNameLst>
                                      </p:cBhvr>
                                      <p:to>
                                        <p:strVal val="visible"/>
                                      </p:to>
                                    </p:set>
                                    <p:animEffect transition="in" filter="barn(inVertical)">
                                      <p:cBhvr>
                                        <p:cTn id="28" dur="500"/>
                                        <p:tgtEl>
                                          <p:spTgt spid="56"/>
                                        </p:tgtEl>
                                      </p:cBhvr>
                                    </p:animEffect>
                                  </p:childTnLst>
                                </p:cTn>
                              </p:par>
                              <p:par>
                                <p:cTn id="29" presetID="16" presetClass="entr" presetSubtype="21" fill="hold" nodeType="withEffect">
                                  <p:stCondLst>
                                    <p:cond delay="0"/>
                                  </p:stCondLst>
                                  <p:childTnLst>
                                    <p:set>
                                      <p:cBhvr>
                                        <p:cTn id="30" dur="1" fill="hold">
                                          <p:stCondLst>
                                            <p:cond delay="0"/>
                                          </p:stCondLst>
                                        </p:cTn>
                                        <p:tgtEl>
                                          <p:spTgt spid="58"/>
                                        </p:tgtEl>
                                        <p:attrNameLst>
                                          <p:attrName>style.visibility</p:attrName>
                                        </p:attrNameLst>
                                      </p:cBhvr>
                                      <p:to>
                                        <p:strVal val="visible"/>
                                      </p:to>
                                    </p:set>
                                    <p:animEffect transition="in" filter="barn(inVertical)">
                                      <p:cBhvr>
                                        <p:cTn id="31" dur="500"/>
                                        <p:tgtEl>
                                          <p:spTgt spid="58"/>
                                        </p:tgtEl>
                                      </p:cBhvr>
                                    </p:animEffect>
                                  </p:childTnLst>
                                </p:cTn>
                              </p:par>
                              <p:par>
                                <p:cTn id="32" presetID="16" presetClass="entr" presetSubtype="21" fill="hold" nodeType="withEffect">
                                  <p:stCondLst>
                                    <p:cond delay="0"/>
                                  </p:stCondLst>
                                  <p:childTnLst>
                                    <p:set>
                                      <p:cBhvr>
                                        <p:cTn id="33" dur="1" fill="hold">
                                          <p:stCondLst>
                                            <p:cond delay="0"/>
                                          </p:stCondLst>
                                        </p:cTn>
                                        <p:tgtEl>
                                          <p:spTgt spid="54"/>
                                        </p:tgtEl>
                                        <p:attrNameLst>
                                          <p:attrName>style.visibility</p:attrName>
                                        </p:attrNameLst>
                                      </p:cBhvr>
                                      <p:to>
                                        <p:strVal val="visible"/>
                                      </p:to>
                                    </p:set>
                                    <p:animEffect transition="in" filter="barn(inVertical)">
                                      <p:cBhvr>
                                        <p:cTn id="34" dur="500"/>
                                        <p:tgtEl>
                                          <p:spTgt spid="54"/>
                                        </p:tgtEl>
                                      </p:cBhvr>
                                    </p:animEffect>
                                  </p:childTnLst>
                                </p:cTn>
                              </p:par>
                              <p:par>
                                <p:cTn id="35" presetID="16" presetClass="entr" presetSubtype="21" fill="hold" nodeType="withEffect">
                                  <p:stCondLst>
                                    <p:cond delay="0"/>
                                  </p:stCondLst>
                                  <p:childTnLst>
                                    <p:set>
                                      <p:cBhvr>
                                        <p:cTn id="36" dur="1" fill="hold">
                                          <p:stCondLst>
                                            <p:cond delay="0"/>
                                          </p:stCondLst>
                                        </p:cTn>
                                        <p:tgtEl>
                                          <p:spTgt spid="25"/>
                                        </p:tgtEl>
                                        <p:attrNameLst>
                                          <p:attrName>style.visibility</p:attrName>
                                        </p:attrNameLst>
                                      </p:cBhvr>
                                      <p:to>
                                        <p:strVal val="visible"/>
                                      </p:to>
                                    </p:set>
                                    <p:animEffect transition="in" filter="barn(inVertical)">
                                      <p:cBhvr>
                                        <p:cTn id="37" dur="500"/>
                                        <p:tgtEl>
                                          <p:spTgt spid="25"/>
                                        </p:tgtEl>
                                      </p:cBhvr>
                                    </p:animEffect>
                                  </p:childTnLst>
                                </p:cTn>
                              </p:par>
                              <p:par>
                                <p:cTn id="38" presetID="16" presetClass="entr" presetSubtype="21" fill="hold" nodeType="withEffect">
                                  <p:stCondLst>
                                    <p:cond delay="0"/>
                                  </p:stCondLst>
                                  <p:childTnLst>
                                    <p:set>
                                      <p:cBhvr>
                                        <p:cTn id="39" dur="1" fill="hold">
                                          <p:stCondLst>
                                            <p:cond delay="0"/>
                                          </p:stCondLst>
                                        </p:cTn>
                                        <p:tgtEl>
                                          <p:spTgt spid="49"/>
                                        </p:tgtEl>
                                        <p:attrNameLst>
                                          <p:attrName>style.visibility</p:attrName>
                                        </p:attrNameLst>
                                      </p:cBhvr>
                                      <p:to>
                                        <p:strVal val="visible"/>
                                      </p:to>
                                    </p:set>
                                    <p:animEffect transition="in" filter="barn(inVertical)">
                                      <p:cBhvr>
                                        <p:cTn id="40" dur="500"/>
                                        <p:tgtEl>
                                          <p:spTgt spid="49"/>
                                        </p:tgtEl>
                                      </p:cBhvr>
                                    </p:animEffect>
                                  </p:childTnLst>
                                </p:cTn>
                              </p:par>
                              <p:par>
                                <p:cTn id="41" presetID="16" presetClass="entr" presetSubtype="21" fill="hold" nodeType="withEffect">
                                  <p:stCondLst>
                                    <p:cond delay="0"/>
                                  </p:stCondLst>
                                  <p:childTnLst>
                                    <p:set>
                                      <p:cBhvr>
                                        <p:cTn id="42" dur="1" fill="hold">
                                          <p:stCondLst>
                                            <p:cond delay="0"/>
                                          </p:stCondLst>
                                        </p:cTn>
                                        <p:tgtEl>
                                          <p:spTgt spid="23"/>
                                        </p:tgtEl>
                                        <p:attrNameLst>
                                          <p:attrName>style.visibility</p:attrName>
                                        </p:attrNameLst>
                                      </p:cBhvr>
                                      <p:to>
                                        <p:strVal val="visible"/>
                                      </p:to>
                                    </p:set>
                                    <p:animEffect transition="in" filter="barn(inVertical)">
                                      <p:cBhvr>
                                        <p:cTn id="43" dur="500"/>
                                        <p:tgtEl>
                                          <p:spTgt spid="23"/>
                                        </p:tgtEl>
                                      </p:cBhvr>
                                    </p:animEffect>
                                  </p:childTnLst>
                                </p:cTn>
                              </p:par>
                              <p:par>
                                <p:cTn id="44" presetID="16" presetClass="entr" presetSubtype="21" fill="hold" nodeType="withEffect">
                                  <p:stCondLst>
                                    <p:cond delay="0"/>
                                  </p:stCondLst>
                                  <p:childTnLst>
                                    <p:set>
                                      <p:cBhvr>
                                        <p:cTn id="45" dur="1" fill="hold">
                                          <p:stCondLst>
                                            <p:cond delay="0"/>
                                          </p:stCondLst>
                                        </p:cTn>
                                        <p:tgtEl>
                                          <p:spTgt spid="21"/>
                                        </p:tgtEl>
                                        <p:attrNameLst>
                                          <p:attrName>style.visibility</p:attrName>
                                        </p:attrNameLst>
                                      </p:cBhvr>
                                      <p:to>
                                        <p:strVal val="visible"/>
                                      </p:to>
                                    </p:set>
                                    <p:animEffect transition="in" filter="barn(inVertical)">
                                      <p:cBhvr>
                                        <p:cTn id="46"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4311" y="228601"/>
            <a:ext cx="10018713" cy="1040130"/>
          </a:xfrm>
        </p:spPr>
        <p:txBody>
          <a:bodyPr/>
          <a:lstStyle/>
          <a:p>
            <a:r>
              <a:rPr lang="en-US" u="sng" dirty="0" smtClean="0"/>
              <a:t>SCREENSHOTS</a:t>
            </a:r>
            <a:endParaRPr lang="en-US" u="sng" dirty="0"/>
          </a:p>
        </p:txBody>
      </p:sp>
      <p:pic>
        <p:nvPicPr>
          <p:cNvPr id="11266" name="Picture 2"/>
          <p:cNvPicPr>
            <a:picLocks noGrp="1" noChangeAspect="1" noChangeArrowheads="1"/>
          </p:cNvPicPr>
          <p:nvPr>
            <p:ph idx="1"/>
          </p:nvPr>
        </p:nvPicPr>
        <p:blipFill>
          <a:blip r:embed="rId2"/>
          <a:srcRect/>
          <a:stretch>
            <a:fillRect/>
          </a:stretch>
        </p:blipFill>
        <p:spPr bwMode="auto">
          <a:xfrm>
            <a:off x="2366010" y="1211580"/>
            <a:ext cx="9086850" cy="544068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4311" y="228601"/>
            <a:ext cx="10018713" cy="1040130"/>
          </a:xfrm>
        </p:spPr>
        <p:txBody>
          <a:bodyPr/>
          <a:lstStyle/>
          <a:p>
            <a:r>
              <a:rPr lang="en-US" u="sng" dirty="0" smtClean="0"/>
              <a:t>SCREENSHOTS</a:t>
            </a:r>
            <a:endParaRPr lang="en-US" u="sng" dirty="0"/>
          </a:p>
        </p:txBody>
      </p:sp>
      <p:pic>
        <p:nvPicPr>
          <p:cNvPr id="12290" name="Picture 2"/>
          <p:cNvPicPr>
            <a:picLocks noGrp="1" noChangeAspect="1" noChangeArrowheads="1"/>
          </p:cNvPicPr>
          <p:nvPr>
            <p:ph idx="1"/>
          </p:nvPr>
        </p:nvPicPr>
        <p:blipFill>
          <a:blip r:embed="rId2"/>
          <a:srcRect/>
          <a:stretch>
            <a:fillRect/>
          </a:stretch>
        </p:blipFill>
        <p:spPr bwMode="auto">
          <a:xfrm>
            <a:off x="2320290" y="1165860"/>
            <a:ext cx="9063990" cy="544068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4311" y="228601"/>
            <a:ext cx="10018713" cy="1040130"/>
          </a:xfrm>
        </p:spPr>
        <p:txBody>
          <a:bodyPr/>
          <a:lstStyle/>
          <a:p>
            <a:r>
              <a:rPr lang="en-US" u="sng" dirty="0" smtClean="0"/>
              <a:t>SCREENSHOTS</a:t>
            </a:r>
            <a:endParaRPr lang="en-US" u="sng" dirty="0"/>
          </a:p>
        </p:txBody>
      </p:sp>
      <p:pic>
        <p:nvPicPr>
          <p:cNvPr id="13314" name="Picture 2"/>
          <p:cNvPicPr>
            <a:picLocks noGrp="1" noChangeAspect="1" noChangeArrowheads="1"/>
          </p:cNvPicPr>
          <p:nvPr>
            <p:ph idx="1"/>
          </p:nvPr>
        </p:nvPicPr>
        <p:blipFill>
          <a:blip r:embed="rId2"/>
          <a:srcRect/>
          <a:stretch>
            <a:fillRect/>
          </a:stretch>
        </p:blipFill>
        <p:spPr bwMode="auto">
          <a:xfrm>
            <a:off x="2251710" y="1165860"/>
            <a:ext cx="9304020" cy="547497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4311" y="228601"/>
            <a:ext cx="10018713" cy="1040130"/>
          </a:xfrm>
        </p:spPr>
        <p:txBody>
          <a:bodyPr/>
          <a:lstStyle/>
          <a:p>
            <a:r>
              <a:rPr lang="en-US" u="sng" dirty="0" smtClean="0"/>
              <a:t>SCREENSHOTS</a:t>
            </a:r>
            <a:endParaRPr lang="en-US" u="sng" dirty="0"/>
          </a:p>
        </p:txBody>
      </p:sp>
      <p:pic>
        <p:nvPicPr>
          <p:cNvPr id="14338" name="Picture 2"/>
          <p:cNvPicPr>
            <a:picLocks noGrp="1" noChangeAspect="1" noChangeArrowheads="1"/>
          </p:cNvPicPr>
          <p:nvPr>
            <p:ph idx="1"/>
          </p:nvPr>
        </p:nvPicPr>
        <p:blipFill>
          <a:blip r:embed="rId2"/>
          <a:srcRect/>
          <a:stretch>
            <a:fillRect/>
          </a:stretch>
        </p:blipFill>
        <p:spPr bwMode="auto">
          <a:xfrm>
            <a:off x="2286000" y="1200150"/>
            <a:ext cx="9086850" cy="541782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4311" y="228601"/>
            <a:ext cx="10018713" cy="1040130"/>
          </a:xfrm>
        </p:spPr>
        <p:txBody>
          <a:bodyPr/>
          <a:lstStyle/>
          <a:p>
            <a:r>
              <a:rPr lang="en-US" u="sng" dirty="0" smtClean="0"/>
              <a:t>SCREENSHOTS</a:t>
            </a:r>
            <a:endParaRPr lang="en-US" u="sng" dirty="0"/>
          </a:p>
        </p:txBody>
      </p:sp>
      <p:pic>
        <p:nvPicPr>
          <p:cNvPr id="15362" name="Picture 2"/>
          <p:cNvPicPr>
            <a:picLocks noGrp="1" noChangeAspect="1" noChangeArrowheads="1"/>
          </p:cNvPicPr>
          <p:nvPr>
            <p:ph idx="1"/>
          </p:nvPr>
        </p:nvPicPr>
        <p:blipFill>
          <a:blip r:embed="rId2"/>
          <a:srcRect/>
          <a:stretch>
            <a:fillRect/>
          </a:stretch>
        </p:blipFill>
        <p:spPr bwMode="auto">
          <a:xfrm>
            <a:off x="2263140" y="1188720"/>
            <a:ext cx="9189720" cy="540639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4311" y="228601"/>
            <a:ext cx="10018713" cy="1040130"/>
          </a:xfrm>
        </p:spPr>
        <p:txBody>
          <a:bodyPr/>
          <a:lstStyle/>
          <a:p>
            <a:r>
              <a:rPr lang="en-US" u="sng" dirty="0" smtClean="0"/>
              <a:t>SCREENSHOTS</a:t>
            </a:r>
            <a:endParaRPr lang="en-US" u="sng" dirty="0"/>
          </a:p>
        </p:txBody>
      </p:sp>
      <p:pic>
        <p:nvPicPr>
          <p:cNvPr id="16386" name="Picture 2"/>
          <p:cNvPicPr>
            <a:picLocks noGrp="1" noChangeAspect="1" noChangeArrowheads="1"/>
          </p:cNvPicPr>
          <p:nvPr>
            <p:ph idx="1"/>
          </p:nvPr>
        </p:nvPicPr>
        <p:blipFill>
          <a:blip r:embed="rId2"/>
          <a:srcRect/>
          <a:stretch>
            <a:fillRect/>
          </a:stretch>
        </p:blipFill>
        <p:spPr bwMode="auto">
          <a:xfrm>
            <a:off x="2377440" y="1177290"/>
            <a:ext cx="9052560" cy="554355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4311" y="228601"/>
            <a:ext cx="10018713" cy="1040130"/>
          </a:xfrm>
        </p:spPr>
        <p:txBody>
          <a:bodyPr/>
          <a:lstStyle/>
          <a:p>
            <a:r>
              <a:rPr lang="en-US" u="sng" dirty="0" smtClean="0"/>
              <a:t>SCREENSHOTS</a:t>
            </a:r>
            <a:endParaRPr lang="en-US" u="sng" dirty="0"/>
          </a:p>
        </p:txBody>
      </p:sp>
      <p:pic>
        <p:nvPicPr>
          <p:cNvPr id="17410" name="Picture 2"/>
          <p:cNvPicPr>
            <a:picLocks noGrp="1" noChangeAspect="1" noChangeArrowheads="1"/>
          </p:cNvPicPr>
          <p:nvPr>
            <p:ph idx="1"/>
          </p:nvPr>
        </p:nvPicPr>
        <p:blipFill>
          <a:blip r:embed="rId2"/>
          <a:srcRect/>
          <a:stretch>
            <a:fillRect/>
          </a:stretch>
        </p:blipFill>
        <p:spPr bwMode="auto">
          <a:xfrm>
            <a:off x="2274570" y="1143000"/>
            <a:ext cx="9098280" cy="545211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4311" y="228601"/>
            <a:ext cx="10018713" cy="1040130"/>
          </a:xfrm>
        </p:spPr>
        <p:txBody>
          <a:bodyPr/>
          <a:lstStyle/>
          <a:p>
            <a:r>
              <a:rPr lang="en-US" u="sng" dirty="0" smtClean="0"/>
              <a:t>SCREENSHOTS</a:t>
            </a:r>
            <a:endParaRPr lang="en-US" u="sng" dirty="0"/>
          </a:p>
        </p:txBody>
      </p:sp>
      <p:pic>
        <p:nvPicPr>
          <p:cNvPr id="18434" name="Picture 2"/>
          <p:cNvPicPr>
            <a:picLocks noGrp="1" noChangeAspect="1" noChangeArrowheads="1"/>
          </p:cNvPicPr>
          <p:nvPr>
            <p:ph idx="1"/>
          </p:nvPr>
        </p:nvPicPr>
        <p:blipFill>
          <a:blip r:embed="rId2"/>
          <a:srcRect/>
          <a:stretch>
            <a:fillRect/>
          </a:stretch>
        </p:blipFill>
        <p:spPr bwMode="auto">
          <a:xfrm>
            <a:off x="2297430" y="1188720"/>
            <a:ext cx="9144000" cy="545211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4311" y="228601"/>
            <a:ext cx="10018713" cy="1040130"/>
          </a:xfrm>
        </p:spPr>
        <p:txBody>
          <a:bodyPr/>
          <a:lstStyle/>
          <a:p>
            <a:r>
              <a:rPr lang="en-US" u="sng" dirty="0" smtClean="0"/>
              <a:t>SCREENSHOTS</a:t>
            </a:r>
            <a:endParaRPr lang="en-US" u="sng" dirty="0"/>
          </a:p>
        </p:txBody>
      </p:sp>
      <p:pic>
        <p:nvPicPr>
          <p:cNvPr id="19458" name="Picture 2"/>
          <p:cNvPicPr>
            <a:picLocks noGrp="1" noChangeAspect="1" noChangeArrowheads="1"/>
          </p:cNvPicPr>
          <p:nvPr>
            <p:ph idx="1"/>
          </p:nvPr>
        </p:nvPicPr>
        <p:blipFill>
          <a:blip r:embed="rId2"/>
          <a:srcRect/>
          <a:stretch>
            <a:fillRect/>
          </a:stretch>
        </p:blipFill>
        <p:spPr bwMode="auto">
          <a:xfrm>
            <a:off x="2331720" y="1188720"/>
            <a:ext cx="9166860" cy="544068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4311" y="228601"/>
            <a:ext cx="10018713" cy="1040130"/>
          </a:xfrm>
        </p:spPr>
        <p:txBody>
          <a:bodyPr/>
          <a:lstStyle/>
          <a:p>
            <a:r>
              <a:rPr lang="en-US" u="sng" dirty="0" smtClean="0"/>
              <a:t>SCREENSHOTS</a:t>
            </a:r>
            <a:endParaRPr lang="en-US" u="sng" dirty="0"/>
          </a:p>
        </p:txBody>
      </p:sp>
      <p:pic>
        <p:nvPicPr>
          <p:cNvPr id="20482" name="Picture 2"/>
          <p:cNvPicPr>
            <a:picLocks noGrp="1" noChangeAspect="1" noChangeArrowheads="1"/>
          </p:cNvPicPr>
          <p:nvPr>
            <p:ph idx="1"/>
          </p:nvPr>
        </p:nvPicPr>
        <p:blipFill>
          <a:blip r:embed="rId2"/>
          <a:srcRect/>
          <a:stretch>
            <a:fillRect/>
          </a:stretch>
        </p:blipFill>
        <p:spPr bwMode="auto">
          <a:xfrm>
            <a:off x="2343150" y="1165860"/>
            <a:ext cx="9155429" cy="545211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18C7CDE-73BD-45B5-B9CD-3AF97AD27F23}"/>
              </a:ext>
            </a:extLst>
          </p:cNvPr>
          <p:cNvSpPr>
            <a:spLocks noGrp="1"/>
          </p:cNvSpPr>
          <p:nvPr>
            <p:ph type="title"/>
          </p:nvPr>
        </p:nvSpPr>
        <p:spPr>
          <a:xfrm>
            <a:off x="1391949" y="1424709"/>
            <a:ext cx="8980488" cy="237836"/>
          </a:xfrm>
        </p:spPr>
        <p:txBody>
          <a:bodyPr>
            <a:normAutofit fontScale="90000"/>
          </a:bodyPr>
          <a:lstStyle/>
          <a:p>
            <a:r>
              <a:rPr lang="en-IN" dirty="0"/>
              <a:t> </a:t>
            </a:r>
          </a:p>
        </p:txBody>
      </p:sp>
      <p:sp>
        <p:nvSpPr>
          <p:cNvPr id="3" name="Content Placeholder 2">
            <a:extLst>
              <a:ext uri="{FF2B5EF4-FFF2-40B4-BE49-F238E27FC236}">
                <a16:creationId xmlns:a16="http://schemas.microsoft.com/office/drawing/2014/main" xmlns="" id="{9A42EC23-B75E-4E2B-A246-BFC323E00507}"/>
              </a:ext>
            </a:extLst>
          </p:cNvPr>
          <p:cNvSpPr>
            <a:spLocks noGrp="1"/>
          </p:cNvSpPr>
          <p:nvPr>
            <p:ph idx="1"/>
          </p:nvPr>
        </p:nvSpPr>
        <p:spPr>
          <a:xfrm>
            <a:off x="1507402" y="1162626"/>
            <a:ext cx="8749581" cy="762001"/>
          </a:xfrm>
        </p:spPr>
        <p:txBody>
          <a:bodyPr>
            <a:normAutofit/>
          </a:bodyPr>
          <a:lstStyle/>
          <a:p>
            <a:r>
              <a:rPr lang="en-US" dirty="0">
                <a:solidFill>
                  <a:schemeClr val="accent6">
                    <a:lumMod val="75000"/>
                  </a:schemeClr>
                </a:solidFill>
                <a:latin typeface="Segoe UI Semibold" panose="020B0702040204020203" pitchFamily="34" charset="0"/>
                <a:ea typeface="굴림" pitchFamily="34" charset="-127"/>
                <a:cs typeface="Segoe UI Semibold" panose="020B0702040204020203" pitchFamily="34" charset="0"/>
              </a:rPr>
              <a:t>Unavailability of team members at particular location.</a:t>
            </a:r>
          </a:p>
          <a:p>
            <a:endParaRPr lang="en-IN" dirty="0">
              <a:solidFill>
                <a:schemeClr val="accent6">
                  <a:lumMod val="75000"/>
                </a:schemeClr>
              </a:solidFill>
            </a:endParaRPr>
          </a:p>
        </p:txBody>
      </p:sp>
      <p:sp>
        <p:nvSpPr>
          <p:cNvPr id="31" name="Google Shape;239;p27">
            <a:extLst>
              <a:ext uri="{FF2B5EF4-FFF2-40B4-BE49-F238E27FC236}">
                <a16:creationId xmlns:a16="http://schemas.microsoft.com/office/drawing/2014/main" xmlns="" id="{0AC89D62-0787-4F84-A118-47D26E69C6AC}"/>
              </a:ext>
            </a:extLst>
          </p:cNvPr>
          <p:cNvSpPr/>
          <p:nvPr/>
        </p:nvSpPr>
        <p:spPr>
          <a:xfrm>
            <a:off x="1985819" y="1828800"/>
            <a:ext cx="9467272" cy="4662056"/>
          </a:xfrm>
          <a:custGeom>
            <a:avLst/>
            <a:gdLst/>
            <a:ahLst/>
            <a:cxnLst/>
            <a:rect l="l" t="t" r="r" b="b"/>
            <a:pathLst>
              <a:path w="285750" h="136125" extrusionOk="0">
                <a:moveTo>
                  <a:pt x="74830" y="1313"/>
                </a:moveTo>
                <a:lnTo>
                  <a:pt x="74352" y="1330"/>
                </a:lnTo>
                <a:lnTo>
                  <a:pt x="74864" y="1330"/>
                </a:lnTo>
                <a:lnTo>
                  <a:pt x="74830" y="1313"/>
                </a:lnTo>
                <a:close/>
                <a:moveTo>
                  <a:pt x="77830" y="1739"/>
                </a:moveTo>
                <a:lnTo>
                  <a:pt x="77830" y="1739"/>
                </a:lnTo>
                <a:lnTo>
                  <a:pt x="77830" y="1739"/>
                </a:lnTo>
                <a:close/>
                <a:moveTo>
                  <a:pt x="176011" y="1432"/>
                </a:moveTo>
                <a:lnTo>
                  <a:pt x="176114" y="1636"/>
                </a:lnTo>
                <a:lnTo>
                  <a:pt x="175500" y="1841"/>
                </a:lnTo>
                <a:lnTo>
                  <a:pt x="175807" y="1943"/>
                </a:lnTo>
                <a:lnTo>
                  <a:pt x="178875" y="1943"/>
                </a:lnTo>
                <a:lnTo>
                  <a:pt x="178773" y="1636"/>
                </a:lnTo>
                <a:lnTo>
                  <a:pt x="176011" y="1432"/>
                </a:lnTo>
                <a:close/>
                <a:moveTo>
                  <a:pt x="135102" y="1841"/>
                </a:moveTo>
                <a:lnTo>
                  <a:pt x="134898" y="1943"/>
                </a:lnTo>
                <a:lnTo>
                  <a:pt x="135102" y="2045"/>
                </a:lnTo>
                <a:lnTo>
                  <a:pt x="134489" y="2045"/>
                </a:lnTo>
                <a:lnTo>
                  <a:pt x="134795" y="2148"/>
                </a:lnTo>
                <a:lnTo>
                  <a:pt x="134489" y="2148"/>
                </a:lnTo>
                <a:lnTo>
                  <a:pt x="135920" y="2352"/>
                </a:lnTo>
                <a:lnTo>
                  <a:pt x="135307" y="2455"/>
                </a:lnTo>
                <a:lnTo>
                  <a:pt x="137148" y="2557"/>
                </a:lnTo>
                <a:lnTo>
                  <a:pt x="137148" y="2659"/>
                </a:lnTo>
                <a:lnTo>
                  <a:pt x="139500" y="2148"/>
                </a:lnTo>
                <a:lnTo>
                  <a:pt x="137148" y="2045"/>
                </a:lnTo>
                <a:lnTo>
                  <a:pt x="137250" y="1841"/>
                </a:lnTo>
                <a:lnTo>
                  <a:pt x="136739" y="1841"/>
                </a:lnTo>
                <a:lnTo>
                  <a:pt x="136739" y="2045"/>
                </a:lnTo>
                <a:lnTo>
                  <a:pt x="135102" y="1841"/>
                </a:lnTo>
                <a:close/>
                <a:moveTo>
                  <a:pt x="178466" y="2045"/>
                </a:moveTo>
                <a:lnTo>
                  <a:pt x="177443" y="2148"/>
                </a:lnTo>
                <a:lnTo>
                  <a:pt x="177136" y="2455"/>
                </a:lnTo>
                <a:lnTo>
                  <a:pt x="181534" y="2864"/>
                </a:lnTo>
                <a:lnTo>
                  <a:pt x="181534" y="2864"/>
                </a:lnTo>
                <a:lnTo>
                  <a:pt x="180716" y="2659"/>
                </a:lnTo>
                <a:lnTo>
                  <a:pt x="181023" y="2659"/>
                </a:lnTo>
                <a:lnTo>
                  <a:pt x="180818" y="2250"/>
                </a:lnTo>
                <a:lnTo>
                  <a:pt x="178466" y="2045"/>
                </a:lnTo>
                <a:close/>
                <a:moveTo>
                  <a:pt x="75068" y="3170"/>
                </a:moveTo>
                <a:lnTo>
                  <a:pt x="74870" y="3225"/>
                </a:lnTo>
                <a:lnTo>
                  <a:pt x="75022" y="3201"/>
                </a:lnTo>
                <a:lnTo>
                  <a:pt x="75022" y="3201"/>
                </a:lnTo>
                <a:lnTo>
                  <a:pt x="75068" y="3170"/>
                </a:lnTo>
                <a:close/>
                <a:moveTo>
                  <a:pt x="72920" y="1227"/>
                </a:moveTo>
                <a:lnTo>
                  <a:pt x="72102" y="1330"/>
                </a:lnTo>
                <a:lnTo>
                  <a:pt x="72511" y="1330"/>
                </a:lnTo>
                <a:lnTo>
                  <a:pt x="70977" y="1534"/>
                </a:lnTo>
                <a:lnTo>
                  <a:pt x="71591" y="1739"/>
                </a:lnTo>
                <a:lnTo>
                  <a:pt x="70364" y="1739"/>
                </a:lnTo>
                <a:lnTo>
                  <a:pt x="70568" y="1841"/>
                </a:lnTo>
                <a:lnTo>
                  <a:pt x="70057" y="1943"/>
                </a:lnTo>
                <a:lnTo>
                  <a:pt x="71080" y="2045"/>
                </a:lnTo>
                <a:lnTo>
                  <a:pt x="69648" y="2045"/>
                </a:lnTo>
                <a:lnTo>
                  <a:pt x="69750" y="2352"/>
                </a:lnTo>
                <a:lnTo>
                  <a:pt x="70670" y="2352"/>
                </a:lnTo>
                <a:lnTo>
                  <a:pt x="69545" y="2557"/>
                </a:lnTo>
                <a:lnTo>
                  <a:pt x="70568" y="2557"/>
                </a:lnTo>
                <a:lnTo>
                  <a:pt x="70466" y="2659"/>
                </a:lnTo>
                <a:lnTo>
                  <a:pt x="72102" y="2557"/>
                </a:lnTo>
                <a:lnTo>
                  <a:pt x="70773" y="2761"/>
                </a:lnTo>
                <a:lnTo>
                  <a:pt x="70466" y="2966"/>
                </a:lnTo>
                <a:lnTo>
                  <a:pt x="70159" y="3068"/>
                </a:lnTo>
                <a:lnTo>
                  <a:pt x="70977" y="3170"/>
                </a:lnTo>
                <a:lnTo>
                  <a:pt x="70364" y="3273"/>
                </a:lnTo>
                <a:lnTo>
                  <a:pt x="72102" y="3477"/>
                </a:lnTo>
                <a:lnTo>
                  <a:pt x="72102" y="3170"/>
                </a:lnTo>
                <a:lnTo>
                  <a:pt x="72307" y="3273"/>
                </a:lnTo>
                <a:lnTo>
                  <a:pt x="73330" y="3170"/>
                </a:lnTo>
                <a:lnTo>
                  <a:pt x="73227" y="3068"/>
                </a:lnTo>
                <a:lnTo>
                  <a:pt x="73739" y="2864"/>
                </a:lnTo>
                <a:lnTo>
                  <a:pt x="73432" y="3068"/>
                </a:lnTo>
                <a:lnTo>
                  <a:pt x="75580" y="2557"/>
                </a:lnTo>
                <a:lnTo>
                  <a:pt x="74557" y="2455"/>
                </a:lnTo>
                <a:lnTo>
                  <a:pt x="74659" y="2045"/>
                </a:lnTo>
                <a:lnTo>
                  <a:pt x="74966" y="1841"/>
                </a:lnTo>
                <a:lnTo>
                  <a:pt x="74352" y="1943"/>
                </a:lnTo>
                <a:lnTo>
                  <a:pt x="74455" y="2045"/>
                </a:lnTo>
                <a:lnTo>
                  <a:pt x="73534" y="1739"/>
                </a:lnTo>
                <a:lnTo>
                  <a:pt x="73534" y="1636"/>
                </a:lnTo>
                <a:lnTo>
                  <a:pt x="72920" y="1227"/>
                </a:lnTo>
                <a:close/>
                <a:moveTo>
                  <a:pt x="74870" y="3225"/>
                </a:moveTo>
                <a:lnTo>
                  <a:pt x="73227" y="3477"/>
                </a:lnTo>
                <a:lnTo>
                  <a:pt x="74301" y="3380"/>
                </a:lnTo>
                <a:lnTo>
                  <a:pt x="74301" y="3380"/>
                </a:lnTo>
                <a:lnTo>
                  <a:pt x="74870" y="3225"/>
                </a:lnTo>
                <a:close/>
                <a:moveTo>
                  <a:pt x="74352" y="3375"/>
                </a:moveTo>
                <a:lnTo>
                  <a:pt x="74301" y="3380"/>
                </a:lnTo>
                <a:lnTo>
                  <a:pt x="74301" y="3380"/>
                </a:lnTo>
                <a:lnTo>
                  <a:pt x="73943" y="3477"/>
                </a:lnTo>
                <a:lnTo>
                  <a:pt x="74352" y="3375"/>
                </a:lnTo>
                <a:close/>
                <a:moveTo>
                  <a:pt x="182148" y="2557"/>
                </a:moveTo>
                <a:lnTo>
                  <a:pt x="182250" y="2966"/>
                </a:lnTo>
                <a:lnTo>
                  <a:pt x="182148" y="3170"/>
                </a:lnTo>
                <a:lnTo>
                  <a:pt x="182045" y="3580"/>
                </a:lnTo>
                <a:lnTo>
                  <a:pt x="185114" y="3170"/>
                </a:lnTo>
                <a:lnTo>
                  <a:pt x="183682" y="2761"/>
                </a:lnTo>
                <a:lnTo>
                  <a:pt x="183170" y="2864"/>
                </a:lnTo>
                <a:lnTo>
                  <a:pt x="182966" y="2761"/>
                </a:lnTo>
                <a:lnTo>
                  <a:pt x="183068" y="2659"/>
                </a:lnTo>
                <a:lnTo>
                  <a:pt x="182455" y="2557"/>
                </a:lnTo>
                <a:lnTo>
                  <a:pt x="182455" y="2557"/>
                </a:lnTo>
                <a:lnTo>
                  <a:pt x="182557" y="2659"/>
                </a:lnTo>
                <a:lnTo>
                  <a:pt x="182148" y="2557"/>
                </a:lnTo>
                <a:close/>
                <a:moveTo>
                  <a:pt x="64739" y="2557"/>
                </a:moveTo>
                <a:lnTo>
                  <a:pt x="63614" y="2864"/>
                </a:lnTo>
                <a:lnTo>
                  <a:pt x="64023" y="2864"/>
                </a:lnTo>
                <a:lnTo>
                  <a:pt x="63716" y="2966"/>
                </a:lnTo>
                <a:lnTo>
                  <a:pt x="63716" y="2966"/>
                </a:lnTo>
                <a:lnTo>
                  <a:pt x="64432" y="2864"/>
                </a:lnTo>
                <a:lnTo>
                  <a:pt x="64125" y="2966"/>
                </a:lnTo>
                <a:lnTo>
                  <a:pt x="64534" y="3068"/>
                </a:lnTo>
                <a:lnTo>
                  <a:pt x="64125" y="3068"/>
                </a:lnTo>
                <a:lnTo>
                  <a:pt x="64330" y="3170"/>
                </a:lnTo>
                <a:lnTo>
                  <a:pt x="63511" y="3375"/>
                </a:lnTo>
                <a:lnTo>
                  <a:pt x="65352" y="3477"/>
                </a:lnTo>
                <a:lnTo>
                  <a:pt x="65352" y="3580"/>
                </a:lnTo>
                <a:lnTo>
                  <a:pt x="66068" y="3682"/>
                </a:lnTo>
                <a:lnTo>
                  <a:pt x="66273" y="3375"/>
                </a:lnTo>
                <a:lnTo>
                  <a:pt x="66580" y="3170"/>
                </a:lnTo>
                <a:lnTo>
                  <a:pt x="65966" y="2966"/>
                </a:lnTo>
                <a:lnTo>
                  <a:pt x="66068" y="2864"/>
                </a:lnTo>
                <a:lnTo>
                  <a:pt x="65148" y="2966"/>
                </a:lnTo>
                <a:lnTo>
                  <a:pt x="65148" y="2864"/>
                </a:lnTo>
                <a:lnTo>
                  <a:pt x="64739" y="2557"/>
                </a:lnTo>
                <a:close/>
                <a:moveTo>
                  <a:pt x="67705" y="2966"/>
                </a:moveTo>
                <a:lnTo>
                  <a:pt x="67295" y="3273"/>
                </a:lnTo>
                <a:lnTo>
                  <a:pt x="67705" y="3477"/>
                </a:lnTo>
                <a:lnTo>
                  <a:pt x="67398" y="3682"/>
                </a:lnTo>
                <a:lnTo>
                  <a:pt x="69136" y="3273"/>
                </a:lnTo>
                <a:lnTo>
                  <a:pt x="67705" y="2966"/>
                </a:lnTo>
                <a:close/>
                <a:moveTo>
                  <a:pt x="136943" y="3170"/>
                </a:moveTo>
                <a:lnTo>
                  <a:pt x="135818" y="3273"/>
                </a:lnTo>
                <a:lnTo>
                  <a:pt x="136841" y="3682"/>
                </a:lnTo>
                <a:lnTo>
                  <a:pt x="136432" y="3886"/>
                </a:lnTo>
                <a:lnTo>
                  <a:pt x="137557" y="3886"/>
                </a:lnTo>
                <a:lnTo>
                  <a:pt x="137352" y="3989"/>
                </a:lnTo>
                <a:lnTo>
                  <a:pt x="137761" y="4091"/>
                </a:lnTo>
                <a:lnTo>
                  <a:pt x="138784" y="3784"/>
                </a:lnTo>
                <a:lnTo>
                  <a:pt x="137659" y="3477"/>
                </a:lnTo>
                <a:lnTo>
                  <a:pt x="137761" y="3477"/>
                </a:lnTo>
                <a:lnTo>
                  <a:pt x="137148" y="3375"/>
                </a:lnTo>
                <a:lnTo>
                  <a:pt x="136943" y="3170"/>
                </a:lnTo>
                <a:close/>
                <a:moveTo>
                  <a:pt x="131114" y="2250"/>
                </a:moveTo>
                <a:lnTo>
                  <a:pt x="131114" y="2352"/>
                </a:lnTo>
                <a:lnTo>
                  <a:pt x="130295" y="2352"/>
                </a:lnTo>
                <a:lnTo>
                  <a:pt x="131318" y="2864"/>
                </a:lnTo>
                <a:lnTo>
                  <a:pt x="130705" y="2864"/>
                </a:lnTo>
                <a:lnTo>
                  <a:pt x="131625" y="3375"/>
                </a:lnTo>
                <a:lnTo>
                  <a:pt x="132648" y="3273"/>
                </a:lnTo>
                <a:lnTo>
                  <a:pt x="132545" y="3170"/>
                </a:lnTo>
                <a:lnTo>
                  <a:pt x="132545" y="3068"/>
                </a:lnTo>
                <a:lnTo>
                  <a:pt x="132955" y="3068"/>
                </a:lnTo>
                <a:lnTo>
                  <a:pt x="133261" y="3273"/>
                </a:lnTo>
                <a:lnTo>
                  <a:pt x="133875" y="3068"/>
                </a:lnTo>
                <a:lnTo>
                  <a:pt x="133670" y="3170"/>
                </a:lnTo>
                <a:lnTo>
                  <a:pt x="134080" y="3273"/>
                </a:lnTo>
                <a:lnTo>
                  <a:pt x="132443" y="3580"/>
                </a:lnTo>
                <a:lnTo>
                  <a:pt x="132750" y="3784"/>
                </a:lnTo>
                <a:lnTo>
                  <a:pt x="134080" y="3784"/>
                </a:lnTo>
                <a:lnTo>
                  <a:pt x="132545" y="4091"/>
                </a:lnTo>
                <a:lnTo>
                  <a:pt x="134284" y="4602"/>
                </a:lnTo>
                <a:lnTo>
                  <a:pt x="134386" y="4398"/>
                </a:lnTo>
                <a:lnTo>
                  <a:pt x="134284" y="4295"/>
                </a:lnTo>
                <a:lnTo>
                  <a:pt x="134898" y="3886"/>
                </a:lnTo>
                <a:lnTo>
                  <a:pt x="134898" y="3580"/>
                </a:lnTo>
                <a:lnTo>
                  <a:pt x="135205" y="3477"/>
                </a:lnTo>
                <a:lnTo>
                  <a:pt x="135511" y="3170"/>
                </a:lnTo>
                <a:lnTo>
                  <a:pt x="136432" y="3068"/>
                </a:lnTo>
                <a:lnTo>
                  <a:pt x="135920" y="2864"/>
                </a:lnTo>
                <a:lnTo>
                  <a:pt x="136023" y="2761"/>
                </a:lnTo>
                <a:lnTo>
                  <a:pt x="134795" y="2659"/>
                </a:lnTo>
                <a:lnTo>
                  <a:pt x="134795" y="2455"/>
                </a:lnTo>
                <a:lnTo>
                  <a:pt x="134182" y="2557"/>
                </a:lnTo>
                <a:lnTo>
                  <a:pt x="134386" y="2352"/>
                </a:lnTo>
                <a:lnTo>
                  <a:pt x="133261" y="2250"/>
                </a:lnTo>
                <a:lnTo>
                  <a:pt x="133261" y="2250"/>
                </a:lnTo>
                <a:lnTo>
                  <a:pt x="133568" y="2864"/>
                </a:lnTo>
                <a:lnTo>
                  <a:pt x="133568" y="2864"/>
                </a:lnTo>
                <a:lnTo>
                  <a:pt x="132750" y="2455"/>
                </a:lnTo>
                <a:lnTo>
                  <a:pt x="131318" y="2455"/>
                </a:lnTo>
                <a:lnTo>
                  <a:pt x="131932" y="2250"/>
                </a:lnTo>
                <a:close/>
                <a:moveTo>
                  <a:pt x="66682" y="4398"/>
                </a:moveTo>
                <a:lnTo>
                  <a:pt x="66784" y="4500"/>
                </a:lnTo>
                <a:lnTo>
                  <a:pt x="66477" y="4500"/>
                </a:lnTo>
                <a:lnTo>
                  <a:pt x="67091" y="4705"/>
                </a:lnTo>
                <a:lnTo>
                  <a:pt x="66784" y="4705"/>
                </a:lnTo>
                <a:lnTo>
                  <a:pt x="68232" y="4795"/>
                </a:lnTo>
                <a:lnTo>
                  <a:pt x="68232" y="4795"/>
                </a:lnTo>
                <a:lnTo>
                  <a:pt x="68625" y="4500"/>
                </a:lnTo>
                <a:lnTo>
                  <a:pt x="66682" y="4398"/>
                </a:lnTo>
                <a:close/>
                <a:moveTo>
                  <a:pt x="68232" y="4795"/>
                </a:moveTo>
                <a:lnTo>
                  <a:pt x="68216" y="4807"/>
                </a:lnTo>
                <a:lnTo>
                  <a:pt x="68324" y="4801"/>
                </a:lnTo>
                <a:lnTo>
                  <a:pt x="68324" y="4801"/>
                </a:lnTo>
                <a:lnTo>
                  <a:pt x="68232" y="4795"/>
                </a:lnTo>
                <a:close/>
                <a:moveTo>
                  <a:pt x="71489" y="4500"/>
                </a:moveTo>
                <a:lnTo>
                  <a:pt x="70568" y="4705"/>
                </a:lnTo>
                <a:lnTo>
                  <a:pt x="71080" y="4807"/>
                </a:lnTo>
                <a:lnTo>
                  <a:pt x="71489" y="4500"/>
                </a:lnTo>
                <a:close/>
                <a:moveTo>
                  <a:pt x="81102" y="205"/>
                </a:moveTo>
                <a:lnTo>
                  <a:pt x="81614" y="409"/>
                </a:lnTo>
                <a:lnTo>
                  <a:pt x="80386" y="307"/>
                </a:lnTo>
                <a:lnTo>
                  <a:pt x="80489" y="409"/>
                </a:lnTo>
                <a:lnTo>
                  <a:pt x="79773" y="409"/>
                </a:lnTo>
                <a:lnTo>
                  <a:pt x="79977" y="511"/>
                </a:lnTo>
                <a:lnTo>
                  <a:pt x="79466" y="511"/>
                </a:lnTo>
                <a:lnTo>
                  <a:pt x="80693" y="920"/>
                </a:lnTo>
                <a:lnTo>
                  <a:pt x="80693" y="920"/>
                </a:lnTo>
                <a:lnTo>
                  <a:pt x="79159" y="716"/>
                </a:lnTo>
                <a:lnTo>
                  <a:pt x="77011" y="716"/>
                </a:lnTo>
                <a:lnTo>
                  <a:pt x="77727" y="818"/>
                </a:lnTo>
                <a:lnTo>
                  <a:pt x="73841" y="1023"/>
                </a:lnTo>
                <a:lnTo>
                  <a:pt x="73943" y="1125"/>
                </a:lnTo>
                <a:lnTo>
                  <a:pt x="74864" y="1023"/>
                </a:lnTo>
                <a:lnTo>
                  <a:pt x="74864" y="1023"/>
                </a:lnTo>
                <a:lnTo>
                  <a:pt x="74250" y="1125"/>
                </a:lnTo>
                <a:lnTo>
                  <a:pt x="75989" y="1125"/>
                </a:lnTo>
                <a:lnTo>
                  <a:pt x="74659" y="1227"/>
                </a:lnTo>
                <a:lnTo>
                  <a:pt x="74830" y="1313"/>
                </a:lnTo>
                <a:lnTo>
                  <a:pt x="74830" y="1313"/>
                </a:lnTo>
                <a:lnTo>
                  <a:pt x="77216" y="1227"/>
                </a:lnTo>
                <a:lnTo>
                  <a:pt x="74557" y="1534"/>
                </a:lnTo>
                <a:lnTo>
                  <a:pt x="74557" y="1534"/>
                </a:lnTo>
                <a:lnTo>
                  <a:pt x="78034" y="1330"/>
                </a:lnTo>
                <a:lnTo>
                  <a:pt x="75784" y="1739"/>
                </a:lnTo>
                <a:lnTo>
                  <a:pt x="75784" y="1739"/>
                </a:lnTo>
                <a:lnTo>
                  <a:pt x="78341" y="1636"/>
                </a:lnTo>
                <a:lnTo>
                  <a:pt x="78341" y="1636"/>
                </a:lnTo>
                <a:lnTo>
                  <a:pt x="77830" y="1739"/>
                </a:lnTo>
                <a:lnTo>
                  <a:pt x="81818" y="1125"/>
                </a:lnTo>
                <a:lnTo>
                  <a:pt x="81818" y="1125"/>
                </a:lnTo>
                <a:lnTo>
                  <a:pt x="80386" y="1534"/>
                </a:lnTo>
                <a:lnTo>
                  <a:pt x="81409" y="1534"/>
                </a:lnTo>
                <a:lnTo>
                  <a:pt x="77523" y="1943"/>
                </a:lnTo>
                <a:lnTo>
                  <a:pt x="78648" y="2352"/>
                </a:lnTo>
                <a:lnTo>
                  <a:pt x="78648" y="2352"/>
                </a:lnTo>
                <a:lnTo>
                  <a:pt x="75375" y="2045"/>
                </a:lnTo>
                <a:lnTo>
                  <a:pt x="75375" y="2352"/>
                </a:lnTo>
                <a:lnTo>
                  <a:pt x="76193" y="2761"/>
                </a:lnTo>
                <a:lnTo>
                  <a:pt x="75682" y="2761"/>
                </a:lnTo>
                <a:lnTo>
                  <a:pt x="77216" y="2864"/>
                </a:lnTo>
                <a:lnTo>
                  <a:pt x="75022" y="3201"/>
                </a:lnTo>
                <a:lnTo>
                  <a:pt x="75022" y="3201"/>
                </a:lnTo>
                <a:lnTo>
                  <a:pt x="74761" y="3375"/>
                </a:lnTo>
                <a:lnTo>
                  <a:pt x="75170" y="3477"/>
                </a:lnTo>
                <a:lnTo>
                  <a:pt x="74148" y="3682"/>
                </a:lnTo>
                <a:lnTo>
                  <a:pt x="74045" y="3886"/>
                </a:lnTo>
                <a:lnTo>
                  <a:pt x="75989" y="3580"/>
                </a:lnTo>
                <a:lnTo>
                  <a:pt x="73739" y="3989"/>
                </a:lnTo>
                <a:lnTo>
                  <a:pt x="73432" y="3682"/>
                </a:lnTo>
                <a:lnTo>
                  <a:pt x="72716" y="3682"/>
                </a:lnTo>
                <a:lnTo>
                  <a:pt x="72818" y="4193"/>
                </a:lnTo>
                <a:lnTo>
                  <a:pt x="71489" y="4500"/>
                </a:lnTo>
                <a:lnTo>
                  <a:pt x="71489" y="4500"/>
                </a:lnTo>
                <a:lnTo>
                  <a:pt x="71489" y="4500"/>
                </a:lnTo>
                <a:lnTo>
                  <a:pt x="71284" y="4807"/>
                </a:lnTo>
                <a:lnTo>
                  <a:pt x="71898" y="4705"/>
                </a:lnTo>
                <a:lnTo>
                  <a:pt x="71898" y="4807"/>
                </a:lnTo>
                <a:lnTo>
                  <a:pt x="75784" y="4807"/>
                </a:lnTo>
                <a:lnTo>
                  <a:pt x="75477" y="5011"/>
                </a:lnTo>
                <a:lnTo>
                  <a:pt x="75477" y="5011"/>
                </a:lnTo>
                <a:lnTo>
                  <a:pt x="77318" y="4705"/>
                </a:lnTo>
                <a:lnTo>
                  <a:pt x="77727" y="4398"/>
                </a:lnTo>
                <a:lnTo>
                  <a:pt x="77114" y="4398"/>
                </a:lnTo>
                <a:lnTo>
                  <a:pt x="77216" y="4193"/>
                </a:lnTo>
                <a:lnTo>
                  <a:pt x="75682" y="4091"/>
                </a:lnTo>
                <a:lnTo>
                  <a:pt x="76193" y="4091"/>
                </a:lnTo>
                <a:lnTo>
                  <a:pt x="76091" y="3989"/>
                </a:lnTo>
                <a:lnTo>
                  <a:pt x="78341" y="3886"/>
                </a:lnTo>
                <a:lnTo>
                  <a:pt x="78545" y="3580"/>
                </a:lnTo>
                <a:lnTo>
                  <a:pt x="80489" y="3375"/>
                </a:lnTo>
                <a:lnTo>
                  <a:pt x="79977" y="3170"/>
                </a:lnTo>
                <a:lnTo>
                  <a:pt x="81205" y="3068"/>
                </a:lnTo>
                <a:lnTo>
                  <a:pt x="79159" y="2761"/>
                </a:lnTo>
                <a:lnTo>
                  <a:pt x="81614" y="2659"/>
                </a:lnTo>
                <a:lnTo>
                  <a:pt x="80386" y="2455"/>
                </a:lnTo>
                <a:lnTo>
                  <a:pt x="82534" y="2352"/>
                </a:lnTo>
                <a:lnTo>
                  <a:pt x="81920" y="2250"/>
                </a:lnTo>
                <a:lnTo>
                  <a:pt x="83966" y="2250"/>
                </a:lnTo>
                <a:lnTo>
                  <a:pt x="83864" y="2148"/>
                </a:lnTo>
                <a:lnTo>
                  <a:pt x="84375" y="2045"/>
                </a:lnTo>
                <a:lnTo>
                  <a:pt x="83557" y="2045"/>
                </a:lnTo>
                <a:lnTo>
                  <a:pt x="84682" y="1943"/>
                </a:lnTo>
                <a:lnTo>
                  <a:pt x="84580" y="1739"/>
                </a:lnTo>
                <a:lnTo>
                  <a:pt x="88466" y="1125"/>
                </a:lnTo>
                <a:lnTo>
                  <a:pt x="86216" y="1330"/>
                </a:lnTo>
                <a:lnTo>
                  <a:pt x="90920" y="614"/>
                </a:lnTo>
                <a:lnTo>
                  <a:pt x="89898" y="511"/>
                </a:lnTo>
                <a:lnTo>
                  <a:pt x="90000" y="409"/>
                </a:lnTo>
                <a:lnTo>
                  <a:pt x="89795" y="409"/>
                </a:lnTo>
                <a:lnTo>
                  <a:pt x="89898" y="307"/>
                </a:lnTo>
                <a:lnTo>
                  <a:pt x="89898" y="307"/>
                </a:lnTo>
                <a:lnTo>
                  <a:pt x="87136" y="409"/>
                </a:lnTo>
                <a:lnTo>
                  <a:pt x="88466" y="205"/>
                </a:lnTo>
                <a:lnTo>
                  <a:pt x="84682" y="205"/>
                </a:lnTo>
                <a:lnTo>
                  <a:pt x="84989" y="409"/>
                </a:lnTo>
                <a:lnTo>
                  <a:pt x="82739" y="205"/>
                </a:lnTo>
                <a:lnTo>
                  <a:pt x="83352" y="409"/>
                </a:lnTo>
                <a:lnTo>
                  <a:pt x="83352" y="409"/>
                </a:lnTo>
                <a:lnTo>
                  <a:pt x="81102" y="205"/>
                </a:lnTo>
                <a:close/>
                <a:moveTo>
                  <a:pt x="62898" y="4909"/>
                </a:moveTo>
                <a:lnTo>
                  <a:pt x="63205" y="5011"/>
                </a:lnTo>
                <a:lnTo>
                  <a:pt x="63205" y="4909"/>
                </a:lnTo>
                <a:close/>
                <a:moveTo>
                  <a:pt x="55227" y="3989"/>
                </a:moveTo>
                <a:lnTo>
                  <a:pt x="55330" y="4091"/>
                </a:lnTo>
                <a:lnTo>
                  <a:pt x="50318" y="5011"/>
                </a:lnTo>
                <a:lnTo>
                  <a:pt x="50523" y="5011"/>
                </a:lnTo>
                <a:lnTo>
                  <a:pt x="50318" y="5216"/>
                </a:lnTo>
                <a:lnTo>
                  <a:pt x="50318" y="5216"/>
                </a:lnTo>
                <a:lnTo>
                  <a:pt x="51545" y="5011"/>
                </a:lnTo>
                <a:lnTo>
                  <a:pt x="51443" y="5318"/>
                </a:lnTo>
                <a:lnTo>
                  <a:pt x="54102" y="4500"/>
                </a:lnTo>
                <a:lnTo>
                  <a:pt x="53591" y="4909"/>
                </a:lnTo>
                <a:lnTo>
                  <a:pt x="53591" y="4909"/>
                </a:lnTo>
                <a:lnTo>
                  <a:pt x="56045" y="4091"/>
                </a:lnTo>
                <a:lnTo>
                  <a:pt x="55227" y="3989"/>
                </a:lnTo>
                <a:close/>
                <a:moveTo>
                  <a:pt x="65761" y="4705"/>
                </a:moveTo>
                <a:lnTo>
                  <a:pt x="63818" y="4807"/>
                </a:lnTo>
                <a:lnTo>
                  <a:pt x="64227" y="4909"/>
                </a:lnTo>
                <a:lnTo>
                  <a:pt x="63920" y="4909"/>
                </a:lnTo>
                <a:lnTo>
                  <a:pt x="64330" y="5011"/>
                </a:lnTo>
                <a:lnTo>
                  <a:pt x="64023" y="5216"/>
                </a:lnTo>
                <a:lnTo>
                  <a:pt x="63205" y="5011"/>
                </a:lnTo>
                <a:lnTo>
                  <a:pt x="62898" y="5114"/>
                </a:lnTo>
                <a:lnTo>
                  <a:pt x="63000" y="5114"/>
                </a:lnTo>
                <a:lnTo>
                  <a:pt x="63102" y="5318"/>
                </a:lnTo>
                <a:lnTo>
                  <a:pt x="63102" y="5318"/>
                </a:lnTo>
                <a:lnTo>
                  <a:pt x="62489" y="5216"/>
                </a:lnTo>
                <a:lnTo>
                  <a:pt x="61875" y="5420"/>
                </a:lnTo>
                <a:lnTo>
                  <a:pt x="64125" y="5420"/>
                </a:lnTo>
                <a:lnTo>
                  <a:pt x="62898" y="5625"/>
                </a:lnTo>
                <a:lnTo>
                  <a:pt x="63102" y="5727"/>
                </a:lnTo>
                <a:lnTo>
                  <a:pt x="63000" y="5932"/>
                </a:lnTo>
                <a:lnTo>
                  <a:pt x="63000" y="5932"/>
                </a:lnTo>
                <a:lnTo>
                  <a:pt x="65148" y="5420"/>
                </a:lnTo>
                <a:lnTo>
                  <a:pt x="64943" y="5318"/>
                </a:lnTo>
                <a:lnTo>
                  <a:pt x="65761" y="4705"/>
                </a:lnTo>
                <a:close/>
                <a:moveTo>
                  <a:pt x="209148" y="5011"/>
                </a:moveTo>
                <a:lnTo>
                  <a:pt x="209455" y="5420"/>
                </a:lnTo>
                <a:lnTo>
                  <a:pt x="207102" y="5216"/>
                </a:lnTo>
                <a:lnTo>
                  <a:pt x="207409" y="5318"/>
                </a:lnTo>
                <a:lnTo>
                  <a:pt x="207205" y="5318"/>
                </a:lnTo>
                <a:lnTo>
                  <a:pt x="207716" y="5625"/>
                </a:lnTo>
                <a:lnTo>
                  <a:pt x="207511" y="5625"/>
                </a:lnTo>
                <a:lnTo>
                  <a:pt x="211705" y="5932"/>
                </a:lnTo>
                <a:lnTo>
                  <a:pt x="210170" y="5420"/>
                </a:lnTo>
                <a:lnTo>
                  <a:pt x="210170" y="5420"/>
                </a:lnTo>
                <a:lnTo>
                  <a:pt x="212420" y="5727"/>
                </a:lnTo>
                <a:lnTo>
                  <a:pt x="212318" y="5523"/>
                </a:lnTo>
                <a:lnTo>
                  <a:pt x="209148" y="5011"/>
                </a:lnTo>
                <a:close/>
                <a:moveTo>
                  <a:pt x="65148" y="5932"/>
                </a:moveTo>
                <a:lnTo>
                  <a:pt x="65966" y="6239"/>
                </a:lnTo>
                <a:lnTo>
                  <a:pt x="66989" y="5932"/>
                </a:lnTo>
                <a:close/>
                <a:moveTo>
                  <a:pt x="59523" y="4500"/>
                </a:moveTo>
                <a:lnTo>
                  <a:pt x="58193" y="4807"/>
                </a:lnTo>
                <a:lnTo>
                  <a:pt x="58295" y="5011"/>
                </a:lnTo>
                <a:lnTo>
                  <a:pt x="57886" y="5216"/>
                </a:lnTo>
                <a:lnTo>
                  <a:pt x="58193" y="5420"/>
                </a:lnTo>
                <a:lnTo>
                  <a:pt x="56455" y="5216"/>
                </a:lnTo>
                <a:lnTo>
                  <a:pt x="56659" y="5216"/>
                </a:lnTo>
                <a:lnTo>
                  <a:pt x="55739" y="4909"/>
                </a:lnTo>
                <a:lnTo>
                  <a:pt x="55841" y="4807"/>
                </a:lnTo>
                <a:lnTo>
                  <a:pt x="54716" y="4909"/>
                </a:lnTo>
                <a:lnTo>
                  <a:pt x="55227" y="5011"/>
                </a:lnTo>
                <a:lnTo>
                  <a:pt x="53795" y="5216"/>
                </a:lnTo>
                <a:lnTo>
                  <a:pt x="54818" y="5216"/>
                </a:lnTo>
                <a:lnTo>
                  <a:pt x="53182" y="5420"/>
                </a:lnTo>
                <a:lnTo>
                  <a:pt x="54511" y="5318"/>
                </a:lnTo>
                <a:lnTo>
                  <a:pt x="52466" y="5727"/>
                </a:lnTo>
                <a:lnTo>
                  <a:pt x="53386" y="5932"/>
                </a:lnTo>
                <a:lnTo>
                  <a:pt x="53693" y="5830"/>
                </a:lnTo>
                <a:lnTo>
                  <a:pt x="53898" y="5932"/>
                </a:lnTo>
                <a:lnTo>
                  <a:pt x="54307" y="5830"/>
                </a:lnTo>
                <a:lnTo>
                  <a:pt x="54409" y="5727"/>
                </a:lnTo>
                <a:lnTo>
                  <a:pt x="55227" y="5625"/>
                </a:lnTo>
                <a:lnTo>
                  <a:pt x="54614" y="5830"/>
                </a:lnTo>
                <a:lnTo>
                  <a:pt x="56455" y="5727"/>
                </a:lnTo>
                <a:lnTo>
                  <a:pt x="56455" y="5727"/>
                </a:lnTo>
                <a:lnTo>
                  <a:pt x="54102" y="6136"/>
                </a:lnTo>
                <a:lnTo>
                  <a:pt x="54102" y="6341"/>
                </a:lnTo>
                <a:lnTo>
                  <a:pt x="57784" y="5932"/>
                </a:lnTo>
                <a:lnTo>
                  <a:pt x="57682" y="5932"/>
                </a:lnTo>
                <a:lnTo>
                  <a:pt x="59625" y="5727"/>
                </a:lnTo>
                <a:lnTo>
                  <a:pt x="60443" y="5114"/>
                </a:lnTo>
                <a:lnTo>
                  <a:pt x="58909" y="5318"/>
                </a:lnTo>
                <a:lnTo>
                  <a:pt x="59216" y="5114"/>
                </a:lnTo>
                <a:lnTo>
                  <a:pt x="58909" y="5114"/>
                </a:lnTo>
                <a:lnTo>
                  <a:pt x="59523" y="4500"/>
                </a:lnTo>
                <a:close/>
                <a:moveTo>
                  <a:pt x="70057" y="4705"/>
                </a:moveTo>
                <a:lnTo>
                  <a:pt x="68324" y="4801"/>
                </a:lnTo>
                <a:lnTo>
                  <a:pt x="68324" y="4801"/>
                </a:lnTo>
                <a:lnTo>
                  <a:pt x="68420" y="4807"/>
                </a:lnTo>
                <a:lnTo>
                  <a:pt x="68420" y="5318"/>
                </a:lnTo>
                <a:lnTo>
                  <a:pt x="67909" y="5625"/>
                </a:lnTo>
                <a:lnTo>
                  <a:pt x="67807" y="5830"/>
                </a:lnTo>
                <a:lnTo>
                  <a:pt x="68420" y="6034"/>
                </a:lnTo>
                <a:lnTo>
                  <a:pt x="68318" y="6136"/>
                </a:lnTo>
                <a:lnTo>
                  <a:pt x="69955" y="6136"/>
                </a:lnTo>
                <a:lnTo>
                  <a:pt x="69648" y="6341"/>
                </a:lnTo>
                <a:lnTo>
                  <a:pt x="75580" y="6034"/>
                </a:lnTo>
                <a:lnTo>
                  <a:pt x="75068" y="5932"/>
                </a:lnTo>
                <a:lnTo>
                  <a:pt x="75580" y="5523"/>
                </a:lnTo>
                <a:lnTo>
                  <a:pt x="74966" y="5420"/>
                </a:lnTo>
                <a:lnTo>
                  <a:pt x="75068" y="5318"/>
                </a:lnTo>
                <a:lnTo>
                  <a:pt x="71898" y="5523"/>
                </a:lnTo>
                <a:lnTo>
                  <a:pt x="72000" y="5625"/>
                </a:lnTo>
                <a:lnTo>
                  <a:pt x="70261" y="5420"/>
                </a:lnTo>
                <a:lnTo>
                  <a:pt x="70159" y="5523"/>
                </a:lnTo>
                <a:lnTo>
                  <a:pt x="69750" y="5523"/>
                </a:lnTo>
                <a:lnTo>
                  <a:pt x="70261" y="5318"/>
                </a:lnTo>
                <a:lnTo>
                  <a:pt x="69239" y="4909"/>
                </a:lnTo>
                <a:lnTo>
                  <a:pt x="70568" y="4909"/>
                </a:lnTo>
                <a:lnTo>
                  <a:pt x="69443" y="4807"/>
                </a:lnTo>
                <a:lnTo>
                  <a:pt x="70057" y="4705"/>
                </a:lnTo>
                <a:close/>
                <a:moveTo>
                  <a:pt x="165273" y="4705"/>
                </a:moveTo>
                <a:lnTo>
                  <a:pt x="160773" y="4909"/>
                </a:lnTo>
                <a:lnTo>
                  <a:pt x="160875" y="5011"/>
                </a:lnTo>
                <a:lnTo>
                  <a:pt x="160364" y="5114"/>
                </a:lnTo>
                <a:lnTo>
                  <a:pt x="159341" y="5420"/>
                </a:lnTo>
                <a:lnTo>
                  <a:pt x="158727" y="5625"/>
                </a:lnTo>
                <a:lnTo>
                  <a:pt x="158830" y="5727"/>
                </a:lnTo>
                <a:lnTo>
                  <a:pt x="158216" y="5830"/>
                </a:lnTo>
                <a:lnTo>
                  <a:pt x="158727" y="5932"/>
                </a:lnTo>
                <a:lnTo>
                  <a:pt x="158318" y="6239"/>
                </a:lnTo>
                <a:lnTo>
                  <a:pt x="158727" y="6341"/>
                </a:lnTo>
                <a:lnTo>
                  <a:pt x="158318" y="6443"/>
                </a:lnTo>
                <a:lnTo>
                  <a:pt x="158114" y="6648"/>
                </a:lnTo>
                <a:lnTo>
                  <a:pt x="157602" y="6955"/>
                </a:lnTo>
                <a:lnTo>
                  <a:pt x="158114" y="7261"/>
                </a:lnTo>
                <a:lnTo>
                  <a:pt x="160057" y="7057"/>
                </a:lnTo>
                <a:lnTo>
                  <a:pt x="159750" y="6852"/>
                </a:lnTo>
                <a:lnTo>
                  <a:pt x="160159" y="6341"/>
                </a:lnTo>
                <a:lnTo>
                  <a:pt x="160875" y="6239"/>
                </a:lnTo>
                <a:lnTo>
                  <a:pt x="160875" y="6136"/>
                </a:lnTo>
                <a:lnTo>
                  <a:pt x="161182" y="6034"/>
                </a:lnTo>
                <a:lnTo>
                  <a:pt x="160977" y="5932"/>
                </a:lnTo>
                <a:lnTo>
                  <a:pt x="165273" y="4705"/>
                </a:lnTo>
                <a:close/>
                <a:moveTo>
                  <a:pt x="212114" y="6852"/>
                </a:moveTo>
                <a:lnTo>
                  <a:pt x="211500" y="7261"/>
                </a:lnTo>
                <a:lnTo>
                  <a:pt x="214057" y="7364"/>
                </a:lnTo>
                <a:lnTo>
                  <a:pt x="212114" y="6852"/>
                </a:lnTo>
                <a:close/>
                <a:moveTo>
                  <a:pt x="177955" y="7159"/>
                </a:moveTo>
                <a:lnTo>
                  <a:pt x="178568" y="7466"/>
                </a:lnTo>
                <a:lnTo>
                  <a:pt x="177852" y="7261"/>
                </a:lnTo>
                <a:lnTo>
                  <a:pt x="177955" y="7159"/>
                </a:lnTo>
                <a:close/>
                <a:moveTo>
                  <a:pt x="58602" y="6955"/>
                </a:moveTo>
                <a:lnTo>
                  <a:pt x="57375" y="7159"/>
                </a:lnTo>
                <a:lnTo>
                  <a:pt x="57784" y="7568"/>
                </a:lnTo>
                <a:lnTo>
                  <a:pt x="58602" y="7261"/>
                </a:lnTo>
                <a:lnTo>
                  <a:pt x="58602" y="6955"/>
                </a:lnTo>
                <a:close/>
                <a:moveTo>
                  <a:pt x="108307" y="7568"/>
                </a:moveTo>
                <a:lnTo>
                  <a:pt x="108211" y="7587"/>
                </a:lnTo>
                <a:lnTo>
                  <a:pt x="108211" y="7587"/>
                </a:lnTo>
                <a:lnTo>
                  <a:pt x="108381" y="7603"/>
                </a:lnTo>
                <a:lnTo>
                  <a:pt x="108381" y="7603"/>
                </a:lnTo>
                <a:lnTo>
                  <a:pt x="108307" y="7568"/>
                </a:lnTo>
                <a:close/>
                <a:moveTo>
                  <a:pt x="73636" y="7159"/>
                </a:moveTo>
                <a:lnTo>
                  <a:pt x="74659" y="7670"/>
                </a:lnTo>
                <a:lnTo>
                  <a:pt x="76193" y="7670"/>
                </a:lnTo>
                <a:lnTo>
                  <a:pt x="76193" y="7466"/>
                </a:lnTo>
                <a:lnTo>
                  <a:pt x="75989" y="7261"/>
                </a:lnTo>
                <a:lnTo>
                  <a:pt x="73636" y="7159"/>
                </a:lnTo>
                <a:close/>
                <a:moveTo>
                  <a:pt x="108381" y="7603"/>
                </a:moveTo>
                <a:lnTo>
                  <a:pt x="109841" y="8284"/>
                </a:lnTo>
                <a:lnTo>
                  <a:pt x="110250" y="7773"/>
                </a:lnTo>
                <a:lnTo>
                  <a:pt x="108381" y="7603"/>
                </a:lnTo>
                <a:close/>
                <a:moveTo>
                  <a:pt x="68011" y="6852"/>
                </a:moveTo>
                <a:lnTo>
                  <a:pt x="64227" y="7364"/>
                </a:lnTo>
                <a:lnTo>
                  <a:pt x="63511" y="8386"/>
                </a:lnTo>
                <a:lnTo>
                  <a:pt x="63511" y="8386"/>
                </a:lnTo>
                <a:lnTo>
                  <a:pt x="64534" y="8182"/>
                </a:lnTo>
                <a:lnTo>
                  <a:pt x="64739" y="7773"/>
                </a:lnTo>
                <a:lnTo>
                  <a:pt x="65352" y="7773"/>
                </a:lnTo>
                <a:lnTo>
                  <a:pt x="68011" y="6852"/>
                </a:lnTo>
                <a:close/>
                <a:moveTo>
                  <a:pt x="216716" y="8182"/>
                </a:moveTo>
                <a:lnTo>
                  <a:pt x="217227" y="8489"/>
                </a:lnTo>
                <a:lnTo>
                  <a:pt x="217330" y="8182"/>
                </a:lnTo>
                <a:close/>
                <a:moveTo>
                  <a:pt x="62080" y="6852"/>
                </a:moveTo>
                <a:lnTo>
                  <a:pt x="60852" y="7159"/>
                </a:lnTo>
                <a:lnTo>
                  <a:pt x="61568" y="7364"/>
                </a:lnTo>
                <a:lnTo>
                  <a:pt x="61057" y="7466"/>
                </a:lnTo>
                <a:lnTo>
                  <a:pt x="61057" y="7568"/>
                </a:lnTo>
                <a:lnTo>
                  <a:pt x="60341" y="7773"/>
                </a:lnTo>
                <a:lnTo>
                  <a:pt x="60034" y="7466"/>
                </a:lnTo>
                <a:lnTo>
                  <a:pt x="59420" y="7773"/>
                </a:lnTo>
                <a:lnTo>
                  <a:pt x="59727" y="8182"/>
                </a:lnTo>
                <a:lnTo>
                  <a:pt x="60136" y="8284"/>
                </a:lnTo>
                <a:lnTo>
                  <a:pt x="60443" y="8898"/>
                </a:lnTo>
                <a:lnTo>
                  <a:pt x="61159" y="8898"/>
                </a:lnTo>
                <a:lnTo>
                  <a:pt x="61364" y="8489"/>
                </a:lnTo>
                <a:lnTo>
                  <a:pt x="62182" y="8591"/>
                </a:lnTo>
                <a:lnTo>
                  <a:pt x="63205" y="7773"/>
                </a:lnTo>
                <a:lnTo>
                  <a:pt x="62795" y="7875"/>
                </a:lnTo>
                <a:lnTo>
                  <a:pt x="62795" y="7670"/>
                </a:lnTo>
                <a:lnTo>
                  <a:pt x="62898" y="7670"/>
                </a:lnTo>
                <a:lnTo>
                  <a:pt x="62182" y="7568"/>
                </a:lnTo>
                <a:lnTo>
                  <a:pt x="63409" y="7261"/>
                </a:lnTo>
                <a:lnTo>
                  <a:pt x="63205" y="7159"/>
                </a:lnTo>
                <a:lnTo>
                  <a:pt x="63511" y="6852"/>
                </a:lnTo>
                <a:close/>
                <a:moveTo>
                  <a:pt x="47250" y="6443"/>
                </a:moveTo>
                <a:lnTo>
                  <a:pt x="47148" y="6852"/>
                </a:lnTo>
                <a:lnTo>
                  <a:pt x="43977" y="8386"/>
                </a:lnTo>
                <a:lnTo>
                  <a:pt x="44284" y="8386"/>
                </a:lnTo>
                <a:lnTo>
                  <a:pt x="44898" y="8693"/>
                </a:lnTo>
                <a:lnTo>
                  <a:pt x="44795" y="9102"/>
                </a:lnTo>
                <a:lnTo>
                  <a:pt x="44795" y="9102"/>
                </a:lnTo>
                <a:lnTo>
                  <a:pt x="51955" y="7159"/>
                </a:lnTo>
                <a:lnTo>
                  <a:pt x="51545" y="6545"/>
                </a:lnTo>
                <a:lnTo>
                  <a:pt x="50318" y="6750"/>
                </a:lnTo>
                <a:lnTo>
                  <a:pt x="50420" y="6545"/>
                </a:lnTo>
                <a:lnTo>
                  <a:pt x="50011" y="6648"/>
                </a:lnTo>
                <a:lnTo>
                  <a:pt x="50216" y="6545"/>
                </a:lnTo>
                <a:lnTo>
                  <a:pt x="47250" y="6443"/>
                </a:lnTo>
                <a:close/>
                <a:moveTo>
                  <a:pt x="158625" y="7261"/>
                </a:moveTo>
                <a:lnTo>
                  <a:pt x="157602" y="7875"/>
                </a:lnTo>
                <a:lnTo>
                  <a:pt x="157500" y="8182"/>
                </a:lnTo>
                <a:lnTo>
                  <a:pt x="156989" y="8284"/>
                </a:lnTo>
                <a:lnTo>
                  <a:pt x="159034" y="9102"/>
                </a:lnTo>
                <a:lnTo>
                  <a:pt x="158830" y="9102"/>
                </a:lnTo>
                <a:lnTo>
                  <a:pt x="158830" y="9205"/>
                </a:lnTo>
                <a:lnTo>
                  <a:pt x="158727" y="9205"/>
                </a:lnTo>
                <a:lnTo>
                  <a:pt x="158727" y="9307"/>
                </a:lnTo>
                <a:lnTo>
                  <a:pt x="158625" y="9307"/>
                </a:lnTo>
                <a:lnTo>
                  <a:pt x="160773" y="9614"/>
                </a:lnTo>
                <a:lnTo>
                  <a:pt x="160773" y="9614"/>
                </a:lnTo>
                <a:lnTo>
                  <a:pt x="160568" y="9511"/>
                </a:lnTo>
                <a:lnTo>
                  <a:pt x="161489" y="9511"/>
                </a:lnTo>
                <a:lnTo>
                  <a:pt x="159239" y="8080"/>
                </a:lnTo>
                <a:lnTo>
                  <a:pt x="159341" y="7773"/>
                </a:lnTo>
                <a:lnTo>
                  <a:pt x="159545" y="7670"/>
                </a:lnTo>
                <a:lnTo>
                  <a:pt x="159545" y="7466"/>
                </a:lnTo>
                <a:lnTo>
                  <a:pt x="158625" y="7261"/>
                </a:lnTo>
                <a:close/>
                <a:moveTo>
                  <a:pt x="18920" y="9818"/>
                </a:moveTo>
                <a:lnTo>
                  <a:pt x="18511" y="9920"/>
                </a:lnTo>
                <a:lnTo>
                  <a:pt x="18511" y="9920"/>
                </a:lnTo>
                <a:lnTo>
                  <a:pt x="18637" y="9901"/>
                </a:lnTo>
                <a:lnTo>
                  <a:pt x="18637" y="9901"/>
                </a:lnTo>
                <a:lnTo>
                  <a:pt x="18920" y="9818"/>
                </a:lnTo>
                <a:close/>
                <a:moveTo>
                  <a:pt x="137352" y="10125"/>
                </a:moveTo>
                <a:lnTo>
                  <a:pt x="137352" y="10125"/>
                </a:lnTo>
                <a:lnTo>
                  <a:pt x="137352" y="10125"/>
                </a:lnTo>
                <a:close/>
                <a:moveTo>
                  <a:pt x="88977" y="9818"/>
                </a:moveTo>
                <a:lnTo>
                  <a:pt x="88670" y="10125"/>
                </a:lnTo>
                <a:lnTo>
                  <a:pt x="88466" y="10125"/>
                </a:lnTo>
                <a:lnTo>
                  <a:pt x="88364" y="10432"/>
                </a:lnTo>
                <a:lnTo>
                  <a:pt x="88875" y="10534"/>
                </a:lnTo>
                <a:lnTo>
                  <a:pt x="88568" y="10636"/>
                </a:lnTo>
                <a:lnTo>
                  <a:pt x="89489" y="10636"/>
                </a:lnTo>
                <a:lnTo>
                  <a:pt x="90000" y="10227"/>
                </a:lnTo>
                <a:lnTo>
                  <a:pt x="88977" y="9818"/>
                </a:lnTo>
                <a:close/>
                <a:moveTo>
                  <a:pt x="52466" y="7261"/>
                </a:moveTo>
                <a:lnTo>
                  <a:pt x="48170" y="8591"/>
                </a:lnTo>
                <a:lnTo>
                  <a:pt x="48784" y="8693"/>
                </a:lnTo>
                <a:lnTo>
                  <a:pt x="48375" y="8898"/>
                </a:lnTo>
                <a:lnTo>
                  <a:pt x="50216" y="8795"/>
                </a:lnTo>
                <a:lnTo>
                  <a:pt x="50216" y="8795"/>
                </a:lnTo>
                <a:lnTo>
                  <a:pt x="49705" y="8898"/>
                </a:lnTo>
                <a:lnTo>
                  <a:pt x="49807" y="8898"/>
                </a:lnTo>
                <a:lnTo>
                  <a:pt x="47761" y="9307"/>
                </a:lnTo>
                <a:lnTo>
                  <a:pt x="51545" y="9818"/>
                </a:lnTo>
                <a:lnTo>
                  <a:pt x="48273" y="9920"/>
                </a:lnTo>
                <a:lnTo>
                  <a:pt x="47557" y="10534"/>
                </a:lnTo>
                <a:lnTo>
                  <a:pt x="49193" y="10739"/>
                </a:lnTo>
                <a:lnTo>
                  <a:pt x="48989" y="11352"/>
                </a:lnTo>
                <a:lnTo>
                  <a:pt x="54102" y="10534"/>
                </a:lnTo>
                <a:lnTo>
                  <a:pt x="54102" y="10739"/>
                </a:lnTo>
                <a:lnTo>
                  <a:pt x="54818" y="10841"/>
                </a:lnTo>
                <a:lnTo>
                  <a:pt x="54614" y="10943"/>
                </a:lnTo>
                <a:lnTo>
                  <a:pt x="56148" y="11045"/>
                </a:lnTo>
                <a:lnTo>
                  <a:pt x="57170" y="10534"/>
                </a:lnTo>
                <a:lnTo>
                  <a:pt x="56250" y="10739"/>
                </a:lnTo>
                <a:lnTo>
                  <a:pt x="56455" y="10534"/>
                </a:lnTo>
                <a:lnTo>
                  <a:pt x="56352" y="10432"/>
                </a:lnTo>
                <a:lnTo>
                  <a:pt x="58295" y="10023"/>
                </a:lnTo>
                <a:lnTo>
                  <a:pt x="57989" y="9920"/>
                </a:lnTo>
                <a:lnTo>
                  <a:pt x="57989" y="9818"/>
                </a:lnTo>
                <a:lnTo>
                  <a:pt x="56864" y="9409"/>
                </a:lnTo>
                <a:lnTo>
                  <a:pt x="57682" y="7670"/>
                </a:lnTo>
                <a:lnTo>
                  <a:pt x="56455" y="7364"/>
                </a:lnTo>
                <a:lnTo>
                  <a:pt x="55739" y="8489"/>
                </a:lnTo>
                <a:lnTo>
                  <a:pt x="55023" y="8693"/>
                </a:lnTo>
                <a:lnTo>
                  <a:pt x="55023" y="8693"/>
                </a:lnTo>
                <a:lnTo>
                  <a:pt x="55227" y="7875"/>
                </a:lnTo>
                <a:lnTo>
                  <a:pt x="54614" y="7773"/>
                </a:lnTo>
                <a:lnTo>
                  <a:pt x="53591" y="8080"/>
                </a:lnTo>
                <a:lnTo>
                  <a:pt x="53693" y="7977"/>
                </a:lnTo>
                <a:lnTo>
                  <a:pt x="53182" y="8080"/>
                </a:lnTo>
                <a:lnTo>
                  <a:pt x="53182" y="8080"/>
                </a:lnTo>
                <a:lnTo>
                  <a:pt x="53898" y="7773"/>
                </a:lnTo>
                <a:lnTo>
                  <a:pt x="51750" y="7875"/>
                </a:lnTo>
                <a:lnTo>
                  <a:pt x="52466" y="7261"/>
                </a:lnTo>
                <a:close/>
                <a:moveTo>
                  <a:pt x="60341" y="10330"/>
                </a:moveTo>
                <a:lnTo>
                  <a:pt x="58602" y="10841"/>
                </a:lnTo>
                <a:lnTo>
                  <a:pt x="59114" y="11148"/>
                </a:lnTo>
                <a:lnTo>
                  <a:pt x="60136" y="11352"/>
                </a:lnTo>
                <a:lnTo>
                  <a:pt x="61159" y="11045"/>
                </a:lnTo>
                <a:lnTo>
                  <a:pt x="60239" y="10432"/>
                </a:lnTo>
                <a:lnTo>
                  <a:pt x="60341" y="10330"/>
                </a:lnTo>
                <a:close/>
                <a:moveTo>
                  <a:pt x="175193" y="11250"/>
                </a:moveTo>
                <a:lnTo>
                  <a:pt x="176114" y="11557"/>
                </a:lnTo>
                <a:lnTo>
                  <a:pt x="176114" y="12068"/>
                </a:lnTo>
                <a:lnTo>
                  <a:pt x="177136" y="12170"/>
                </a:lnTo>
                <a:lnTo>
                  <a:pt x="177136" y="12170"/>
                </a:lnTo>
                <a:lnTo>
                  <a:pt x="176011" y="12068"/>
                </a:lnTo>
                <a:lnTo>
                  <a:pt x="175193" y="11250"/>
                </a:lnTo>
                <a:close/>
                <a:moveTo>
                  <a:pt x="73023" y="11557"/>
                </a:moveTo>
                <a:lnTo>
                  <a:pt x="72307" y="12375"/>
                </a:lnTo>
                <a:lnTo>
                  <a:pt x="73432" y="12375"/>
                </a:lnTo>
                <a:lnTo>
                  <a:pt x="74148" y="11659"/>
                </a:lnTo>
                <a:lnTo>
                  <a:pt x="73023" y="11557"/>
                </a:lnTo>
                <a:close/>
                <a:moveTo>
                  <a:pt x="108409" y="13295"/>
                </a:moveTo>
                <a:lnTo>
                  <a:pt x="108716" y="13398"/>
                </a:lnTo>
                <a:lnTo>
                  <a:pt x="108818" y="13398"/>
                </a:lnTo>
                <a:lnTo>
                  <a:pt x="108409" y="13295"/>
                </a:lnTo>
                <a:close/>
                <a:moveTo>
                  <a:pt x="9205" y="13807"/>
                </a:moveTo>
                <a:lnTo>
                  <a:pt x="9102" y="13909"/>
                </a:lnTo>
                <a:lnTo>
                  <a:pt x="9205" y="13909"/>
                </a:lnTo>
                <a:lnTo>
                  <a:pt x="9205" y="13807"/>
                </a:lnTo>
                <a:close/>
                <a:moveTo>
                  <a:pt x="5420" y="11045"/>
                </a:moveTo>
                <a:lnTo>
                  <a:pt x="0" y="14420"/>
                </a:lnTo>
                <a:lnTo>
                  <a:pt x="511" y="14318"/>
                </a:lnTo>
                <a:lnTo>
                  <a:pt x="1227" y="13909"/>
                </a:lnTo>
                <a:lnTo>
                  <a:pt x="1227" y="13705"/>
                </a:lnTo>
                <a:lnTo>
                  <a:pt x="1739" y="13398"/>
                </a:lnTo>
                <a:lnTo>
                  <a:pt x="1636" y="13500"/>
                </a:lnTo>
                <a:lnTo>
                  <a:pt x="2352" y="13295"/>
                </a:lnTo>
                <a:lnTo>
                  <a:pt x="2148" y="13398"/>
                </a:lnTo>
                <a:lnTo>
                  <a:pt x="2761" y="13193"/>
                </a:lnTo>
                <a:lnTo>
                  <a:pt x="2761" y="13193"/>
                </a:lnTo>
                <a:lnTo>
                  <a:pt x="1636" y="14011"/>
                </a:lnTo>
                <a:lnTo>
                  <a:pt x="3273" y="14114"/>
                </a:lnTo>
                <a:lnTo>
                  <a:pt x="3068" y="14625"/>
                </a:lnTo>
                <a:lnTo>
                  <a:pt x="3375" y="15034"/>
                </a:lnTo>
                <a:lnTo>
                  <a:pt x="3989" y="14932"/>
                </a:lnTo>
                <a:lnTo>
                  <a:pt x="3682" y="15136"/>
                </a:lnTo>
                <a:lnTo>
                  <a:pt x="4295" y="14932"/>
                </a:lnTo>
                <a:lnTo>
                  <a:pt x="4193" y="15034"/>
                </a:lnTo>
                <a:lnTo>
                  <a:pt x="4193" y="15034"/>
                </a:lnTo>
                <a:lnTo>
                  <a:pt x="4602" y="14727"/>
                </a:lnTo>
                <a:lnTo>
                  <a:pt x="4500" y="14625"/>
                </a:lnTo>
                <a:lnTo>
                  <a:pt x="5523" y="14318"/>
                </a:lnTo>
                <a:lnTo>
                  <a:pt x="5318" y="14318"/>
                </a:lnTo>
                <a:lnTo>
                  <a:pt x="5830" y="14114"/>
                </a:lnTo>
                <a:lnTo>
                  <a:pt x="5727" y="14114"/>
                </a:lnTo>
                <a:lnTo>
                  <a:pt x="5727" y="13909"/>
                </a:lnTo>
                <a:lnTo>
                  <a:pt x="6136" y="14011"/>
                </a:lnTo>
                <a:lnTo>
                  <a:pt x="6750" y="14011"/>
                </a:lnTo>
                <a:lnTo>
                  <a:pt x="6852" y="13807"/>
                </a:lnTo>
                <a:lnTo>
                  <a:pt x="7159" y="13909"/>
                </a:lnTo>
                <a:lnTo>
                  <a:pt x="8386" y="13500"/>
                </a:lnTo>
                <a:lnTo>
                  <a:pt x="8080" y="13398"/>
                </a:lnTo>
                <a:lnTo>
                  <a:pt x="7977" y="13398"/>
                </a:lnTo>
                <a:lnTo>
                  <a:pt x="8080" y="13193"/>
                </a:lnTo>
                <a:lnTo>
                  <a:pt x="8080" y="12886"/>
                </a:lnTo>
                <a:lnTo>
                  <a:pt x="7364" y="12682"/>
                </a:lnTo>
                <a:lnTo>
                  <a:pt x="7364" y="12682"/>
                </a:lnTo>
                <a:lnTo>
                  <a:pt x="7568" y="12784"/>
                </a:lnTo>
                <a:lnTo>
                  <a:pt x="6852" y="12886"/>
                </a:lnTo>
                <a:lnTo>
                  <a:pt x="7261" y="12682"/>
                </a:lnTo>
                <a:lnTo>
                  <a:pt x="6341" y="12682"/>
                </a:lnTo>
                <a:lnTo>
                  <a:pt x="6034" y="12989"/>
                </a:lnTo>
                <a:lnTo>
                  <a:pt x="6034" y="13193"/>
                </a:lnTo>
                <a:lnTo>
                  <a:pt x="5625" y="13398"/>
                </a:lnTo>
                <a:lnTo>
                  <a:pt x="5625" y="13398"/>
                </a:lnTo>
                <a:lnTo>
                  <a:pt x="5932" y="13193"/>
                </a:lnTo>
                <a:lnTo>
                  <a:pt x="5523" y="13295"/>
                </a:lnTo>
                <a:lnTo>
                  <a:pt x="5523" y="13091"/>
                </a:lnTo>
                <a:lnTo>
                  <a:pt x="6545" y="12375"/>
                </a:lnTo>
                <a:lnTo>
                  <a:pt x="6136" y="12375"/>
                </a:lnTo>
                <a:lnTo>
                  <a:pt x="6648" y="12068"/>
                </a:lnTo>
                <a:lnTo>
                  <a:pt x="5830" y="11659"/>
                </a:lnTo>
                <a:lnTo>
                  <a:pt x="5932" y="11557"/>
                </a:lnTo>
                <a:lnTo>
                  <a:pt x="5727" y="11352"/>
                </a:lnTo>
                <a:lnTo>
                  <a:pt x="5523" y="11557"/>
                </a:lnTo>
                <a:lnTo>
                  <a:pt x="5523" y="11352"/>
                </a:lnTo>
                <a:lnTo>
                  <a:pt x="5625" y="11250"/>
                </a:lnTo>
                <a:lnTo>
                  <a:pt x="5420" y="11045"/>
                </a:lnTo>
                <a:close/>
                <a:moveTo>
                  <a:pt x="113011" y="13193"/>
                </a:moveTo>
                <a:lnTo>
                  <a:pt x="112807" y="13398"/>
                </a:lnTo>
                <a:lnTo>
                  <a:pt x="112500" y="13398"/>
                </a:lnTo>
                <a:lnTo>
                  <a:pt x="112193" y="13602"/>
                </a:lnTo>
                <a:lnTo>
                  <a:pt x="111682" y="13500"/>
                </a:lnTo>
                <a:lnTo>
                  <a:pt x="111682" y="13500"/>
                </a:lnTo>
                <a:lnTo>
                  <a:pt x="111784" y="13807"/>
                </a:lnTo>
                <a:lnTo>
                  <a:pt x="111170" y="13500"/>
                </a:lnTo>
                <a:lnTo>
                  <a:pt x="110864" y="13500"/>
                </a:lnTo>
                <a:lnTo>
                  <a:pt x="110864" y="13807"/>
                </a:lnTo>
                <a:lnTo>
                  <a:pt x="110250" y="13602"/>
                </a:lnTo>
                <a:lnTo>
                  <a:pt x="110148" y="14011"/>
                </a:lnTo>
                <a:lnTo>
                  <a:pt x="109739" y="14011"/>
                </a:lnTo>
                <a:lnTo>
                  <a:pt x="109636" y="14216"/>
                </a:lnTo>
                <a:lnTo>
                  <a:pt x="109432" y="14114"/>
                </a:lnTo>
                <a:lnTo>
                  <a:pt x="109534" y="14011"/>
                </a:lnTo>
                <a:lnTo>
                  <a:pt x="109330" y="13807"/>
                </a:lnTo>
                <a:lnTo>
                  <a:pt x="109534" y="13602"/>
                </a:lnTo>
                <a:lnTo>
                  <a:pt x="108716" y="13398"/>
                </a:lnTo>
                <a:lnTo>
                  <a:pt x="108511" y="13398"/>
                </a:lnTo>
                <a:lnTo>
                  <a:pt x="108716" y="13705"/>
                </a:lnTo>
                <a:lnTo>
                  <a:pt x="108102" y="13500"/>
                </a:lnTo>
                <a:lnTo>
                  <a:pt x="108102" y="13500"/>
                </a:lnTo>
                <a:lnTo>
                  <a:pt x="108205" y="13602"/>
                </a:lnTo>
                <a:lnTo>
                  <a:pt x="108102" y="13705"/>
                </a:lnTo>
                <a:lnTo>
                  <a:pt x="107898" y="13705"/>
                </a:lnTo>
                <a:lnTo>
                  <a:pt x="108205" y="13807"/>
                </a:lnTo>
                <a:lnTo>
                  <a:pt x="107693" y="13807"/>
                </a:lnTo>
                <a:lnTo>
                  <a:pt x="107795" y="14011"/>
                </a:lnTo>
                <a:lnTo>
                  <a:pt x="107386" y="14011"/>
                </a:lnTo>
                <a:lnTo>
                  <a:pt x="109125" y="14114"/>
                </a:lnTo>
                <a:lnTo>
                  <a:pt x="108614" y="14318"/>
                </a:lnTo>
                <a:lnTo>
                  <a:pt x="109125" y="14318"/>
                </a:lnTo>
                <a:lnTo>
                  <a:pt x="109125" y="14420"/>
                </a:lnTo>
                <a:lnTo>
                  <a:pt x="107898" y="14523"/>
                </a:lnTo>
                <a:lnTo>
                  <a:pt x="107795" y="14727"/>
                </a:lnTo>
                <a:lnTo>
                  <a:pt x="109227" y="14830"/>
                </a:lnTo>
                <a:lnTo>
                  <a:pt x="108818" y="15136"/>
                </a:lnTo>
                <a:lnTo>
                  <a:pt x="109227" y="15034"/>
                </a:lnTo>
                <a:lnTo>
                  <a:pt x="108307" y="15341"/>
                </a:lnTo>
                <a:lnTo>
                  <a:pt x="108716" y="15545"/>
                </a:lnTo>
                <a:lnTo>
                  <a:pt x="109432" y="15443"/>
                </a:lnTo>
                <a:lnTo>
                  <a:pt x="111375" y="15852"/>
                </a:lnTo>
                <a:lnTo>
                  <a:pt x="114648" y="14625"/>
                </a:lnTo>
                <a:lnTo>
                  <a:pt x="114648" y="14216"/>
                </a:lnTo>
                <a:lnTo>
                  <a:pt x="114034" y="13807"/>
                </a:lnTo>
                <a:lnTo>
                  <a:pt x="113830" y="13500"/>
                </a:lnTo>
                <a:lnTo>
                  <a:pt x="114239" y="13295"/>
                </a:lnTo>
                <a:lnTo>
                  <a:pt x="113011" y="13193"/>
                </a:lnTo>
                <a:close/>
                <a:moveTo>
                  <a:pt x="65557" y="13705"/>
                </a:moveTo>
                <a:lnTo>
                  <a:pt x="63102" y="15750"/>
                </a:lnTo>
                <a:lnTo>
                  <a:pt x="63818" y="15750"/>
                </a:lnTo>
                <a:lnTo>
                  <a:pt x="64023" y="16159"/>
                </a:lnTo>
                <a:lnTo>
                  <a:pt x="66309" y="15364"/>
                </a:lnTo>
                <a:lnTo>
                  <a:pt x="66309" y="15364"/>
                </a:lnTo>
                <a:lnTo>
                  <a:pt x="67091" y="15852"/>
                </a:lnTo>
                <a:lnTo>
                  <a:pt x="68114" y="15545"/>
                </a:lnTo>
                <a:lnTo>
                  <a:pt x="67091" y="15443"/>
                </a:lnTo>
                <a:lnTo>
                  <a:pt x="67295" y="14830"/>
                </a:lnTo>
                <a:lnTo>
                  <a:pt x="65659" y="14011"/>
                </a:lnTo>
                <a:lnTo>
                  <a:pt x="65557" y="13705"/>
                </a:lnTo>
                <a:close/>
                <a:moveTo>
                  <a:pt x="128864" y="16773"/>
                </a:moveTo>
                <a:lnTo>
                  <a:pt x="128455" y="16875"/>
                </a:lnTo>
                <a:lnTo>
                  <a:pt x="128455" y="16875"/>
                </a:lnTo>
                <a:lnTo>
                  <a:pt x="128785" y="16804"/>
                </a:lnTo>
                <a:lnTo>
                  <a:pt x="128785" y="16804"/>
                </a:lnTo>
                <a:lnTo>
                  <a:pt x="128864" y="16773"/>
                </a:lnTo>
                <a:close/>
                <a:moveTo>
                  <a:pt x="73227" y="6955"/>
                </a:moveTo>
                <a:lnTo>
                  <a:pt x="70773" y="7364"/>
                </a:lnTo>
                <a:lnTo>
                  <a:pt x="71080" y="7670"/>
                </a:lnTo>
                <a:lnTo>
                  <a:pt x="70159" y="7773"/>
                </a:lnTo>
                <a:lnTo>
                  <a:pt x="70466" y="8080"/>
                </a:lnTo>
                <a:lnTo>
                  <a:pt x="70466" y="8386"/>
                </a:lnTo>
                <a:lnTo>
                  <a:pt x="69443" y="8386"/>
                </a:lnTo>
                <a:lnTo>
                  <a:pt x="69955" y="8693"/>
                </a:lnTo>
                <a:lnTo>
                  <a:pt x="69545" y="9205"/>
                </a:lnTo>
                <a:lnTo>
                  <a:pt x="68318" y="9205"/>
                </a:lnTo>
                <a:lnTo>
                  <a:pt x="69545" y="8898"/>
                </a:lnTo>
                <a:lnTo>
                  <a:pt x="69136" y="8489"/>
                </a:lnTo>
                <a:lnTo>
                  <a:pt x="69443" y="7773"/>
                </a:lnTo>
                <a:lnTo>
                  <a:pt x="71284" y="6955"/>
                </a:lnTo>
                <a:lnTo>
                  <a:pt x="71284" y="6955"/>
                </a:lnTo>
                <a:lnTo>
                  <a:pt x="67193" y="8284"/>
                </a:lnTo>
                <a:lnTo>
                  <a:pt x="66682" y="8898"/>
                </a:lnTo>
                <a:lnTo>
                  <a:pt x="67909" y="9205"/>
                </a:lnTo>
                <a:lnTo>
                  <a:pt x="66477" y="9205"/>
                </a:lnTo>
                <a:lnTo>
                  <a:pt x="68114" y="9716"/>
                </a:lnTo>
                <a:lnTo>
                  <a:pt x="67909" y="9920"/>
                </a:lnTo>
                <a:lnTo>
                  <a:pt x="70875" y="10125"/>
                </a:lnTo>
                <a:lnTo>
                  <a:pt x="70875" y="10023"/>
                </a:lnTo>
                <a:lnTo>
                  <a:pt x="72205" y="10227"/>
                </a:lnTo>
                <a:lnTo>
                  <a:pt x="72614" y="9716"/>
                </a:lnTo>
                <a:lnTo>
                  <a:pt x="73534" y="9920"/>
                </a:lnTo>
                <a:lnTo>
                  <a:pt x="73432" y="10227"/>
                </a:lnTo>
                <a:lnTo>
                  <a:pt x="73841" y="10330"/>
                </a:lnTo>
                <a:lnTo>
                  <a:pt x="73636" y="10432"/>
                </a:lnTo>
                <a:lnTo>
                  <a:pt x="74148" y="10330"/>
                </a:lnTo>
                <a:lnTo>
                  <a:pt x="74250" y="10739"/>
                </a:lnTo>
                <a:lnTo>
                  <a:pt x="73432" y="11148"/>
                </a:lnTo>
                <a:lnTo>
                  <a:pt x="74685" y="10969"/>
                </a:lnTo>
                <a:lnTo>
                  <a:pt x="74761" y="11045"/>
                </a:lnTo>
                <a:lnTo>
                  <a:pt x="74557" y="11148"/>
                </a:lnTo>
                <a:lnTo>
                  <a:pt x="75375" y="11557"/>
                </a:lnTo>
                <a:lnTo>
                  <a:pt x="75477" y="12273"/>
                </a:lnTo>
                <a:lnTo>
                  <a:pt x="73534" y="13398"/>
                </a:lnTo>
                <a:lnTo>
                  <a:pt x="73636" y="13807"/>
                </a:lnTo>
                <a:lnTo>
                  <a:pt x="72000" y="14216"/>
                </a:lnTo>
                <a:lnTo>
                  <a:pt x="72000" y="14318"/>
                </a:lnTo>
                <a:lnTo>
                  <a:pt x="72000" y="14420"/>
                </a:lnTo>
                <a:lnTo>
                  <a:pt x="71898" y="14625"/>
                </a:lnTo>
                <a:lnTo>
                  <a:pt x="72000" y="14318"/>
                </a:lnTo>
                <a:lnTo>
                  <a:pt x="71080" y="14114"/>
                </a:lnTo>
                <a:lnTo>
                  <a:pt x="70057" y="14727"/>
                </a:lnTo>
                <a:lnTo>
                  <a:pt x="70977" y="15136"/>
                </a:lnTo>
                <a:lnTo>
                  <a:pt x="72307" y="14727"/>
                </a:lnTo>
                <a:lnTo>
                  <a:pt x="72818" y="14830"/>
                </a:lnTo>
                <a:lnTo>
                  <a:pt x="72716" y="15034"/>
                </a:lnTo>
                <a:lnTo>
                  <a:pt x="72716" y="15034"/>
                </a:lnTo>
                <a:lnTo>
                  <a:pt x="73330" y="14830"/>
                </a:lnTo>
                <a:lnTo>
                  <a:pt x="73125" y="15034"/>
                </a:lnTo>
                <a:lnTo>
                  <a:pt x="73739" y="15545"/>
                </a:lnTo>
                <a:lnTo>
                  <a:pt x="73636" y="15648"/>
                </a:lnTo>
                <a:lnTo>
                  <a:pt x="74148" y="15750"/>
                </a:lnTo>
                <a:lnTo>
                  <a:pt x="73636" y="15955"/>
                </a:lnTo>
                <a:lnTo>
                  <a:pt x="74250" y="16261"/>
                </a:lnTo>
                <a:lnTo>
                  <a:pt x="74045" y="16364"/>
                </a:lnTo>
                <a:lnTo>
                  <a:pt x="76909" y="17386"/>
                </a:lnTo>
                <a:lnTo>
                  <a:pt x="77318" y="17080"/>
                </a:lnTo>
                <a:lnTo>
                  <a:pt x="76398" y="16364"/>
                </a:lnTo>
                <a:lnTo>
                  <a:pt x="76500" y="16261"/>
                </a:lnTo>
                <a:lnTo>
                  <a:pt x="75989" y="15648"/>
                </a:lnTo>
                <a:lnTo>
                  <a:pt x="76705" y="15648"/>
                </a:lnTo>
                <a:lnTo>
                  <a:pt x="78034" y="16568"/>
                </a:lnTo>
                <a:lnTo>
                  <a:pt x="78239" y="16364"/>
                </a:lnTo>
                <a:lnTo>
                  <a:pt x="78545" y="16364"/>
                </a:lnTo>
                <a:lnTo>
                  <a:pt x="78545" y="15648"/>
                </a:lnTo>
                <a:lnTo>
                  <a:pt x="78955" y="15955"/>
                </a:lnTo>
                <a:lnTo>
                  <a:pt x="78955" y="15443"/>
                </a:lnTo>
                <a:lnTo>
                  <a:pt x="79057" y="15341"/>
                </a:lnTo>
                <a:lnTo>
                  <a:pt x="78750" y="15341"/>
                </a:lnTo>
                <a:lnTo>
                  <a:pt x="78545" y="15136"/>
                </a:lnTo>
                <a:lnTo>
                  <a:pt x="78955" y="14932"/>
                </a:lnTo>
                <a:lnTo>
                  <a:pt x="78648" y="14932"/>
                </a:lnTo>
                <a:lnTo>
                  <a:pt x="78955" y="14830"/>
                </a:lnTo>
                <a:lnTo>
                  <a:pt x="78648" y="14625"/>
                </a:lnTo>
                <a:lnTo>
                  <a:pt x="78034" y="14625"/>
                </a:lnTo>
                <a:lnTo>
                  <a:pt x="77830" y="14216"/>
                </a:lnTo>
                <a:lnTo>
                  <a:pt x="78034" y="14114"/>
                </a:lnTo>
                <a:lnTo>
                  <a:pt x="77523" y="14011"/>
                </a:lnTo>
                <a:lnTo>
                  <a:pt x="77727" y="13807"/>
                </a:lnTo>
                <a:lnTo>
                  <a:pt x="77318" y="13398"/>
                </a:lnTo>
                <a:lnTo>
                  <a:pt x="78341" y="13602"/>
                </a:lnTo>
                <a:lnTo>
                  <a:pt x="78136" y="13193"/>
                </a:lnTo>
                <a:lnTo>
                  <a:pt x="78545" y="13091"/>
                </a:lnTo>
                <a:lnTo>
                  <a:pt x="79466" y="13398"/>
                </a:lnTo>
                <a:lnTo>
                  <a:pt x="79159" y="13602"/>
                </a:lnTo>
                <a:lnTo>
                  <a:pt x="79159" y="13602"/>
                </a:lnTo>
                <a:lnTo>
                  <a:pt x="80284" y="13295"/>
                </a:lnTo>
                <a:lnTo>
                  <a:pt x="79466" y="13909"/>
                </a:lnTo>
                <a:lnTo>
                  <a:pt x="79568" y="14318"/>
                </a:lnTo>
                <a:lnTo>
                  <a:pt x="79977" y="14114"/>
                </a:lnTo>
                <a:lnTo>
                  <a:pt x="80182" y="14420"/>
                </a:lnTo>
                <a:lnTo>
                  <a:pt x="80489" y="14420"/>
                </a:lnTo>
                <a:lnTo>
                  <a:pt x="80693" y="13909"/>
                </a:lnTo>
                <a:lnTo>
                  <a:pt x="80489" y="13909"/>
                </a:lnTo>
                <a:lnTo>
                  <a:pt x="81818" y="13602"/>
                </a:lnTo>
                <a:lnTo>
                  <a:pt x="81511" y="13398"/>
                </a:lnTo>
                <a:lnTo>
                  <a:pt x="81716" y="13295"/>
                </a:lnTo>
                <a:lnTo>
                  <a:pt x="81614" y="13193"/>
                </a:lnTo>
                <a:lnTo>
                  <a:pt x="82023" y="13295"/>
                </a:lnTo>
                <a:lnTo>
                  <a:pt x="82023" y="12989"/>
                </a:lnTo>
                <a:lnTo>
                  <a:pt x="82227" y="12989"/>
                </a:lnTo>
                <a:lnTo>
                  <a:pt x="82227" y="12682"/>
                </a:lnTo>
                <a:lnTo>
                  <a:pt x="81000" y="12886"/>
                </a:lnTo>
                <a:lnTo>
                  <a:pt x="81716" y="12477"/>
                </a:lnTo>
                <a:lnTo>
                  <a:pt x="80591" y="12375"/>
                </a:lnTo>
                <a:lnTo>
                  <a:pt x="81307" y="12170"/>
                </a:lnTo>
                <a:lnTo>
                  <a:pt x="80591" y="11966"/>
                </a:lnTo>
                <a:lnTo>
                  <a:pt x="80795" y="11864"/>
                </a:lnTo>
                <a:lnTo>
                  <a:pt x="80284" y="12068"/>
                </a:lnTo>
                <a:lnTo>
                  <a:pt x="80386" y="11864"/>
                </a:lnTo>
                <a:lnTo>
                  <a:pt x="80080" y="11864"/>
                </a:lnTo>
                <a:lnTo>
                  <a:pt x="80182" y="11761"/>
                </a:lnTo>
                <a:lnTo>
                  <a:pt x="79670" y="11966"/>
                </a:lnTo>
                <a:lnTo>
                  <a:pt x="80080" y="11557"/>
                </a:lnTo>
                <a:lnTo>
                  <a:pt x="79670" y="11761"/>
                </a:lnTo>
                <a:lnTo>
                  <a:pt x="79466" y="11761"/>
                </a:lnTo>
                <a:lnTo>
                  <a:pt x="79568" y="11557"/>
                </a:lnTo>
                <a:lnTo>
                  <a:pt x="79773" y="11455"/>
                </a:lnTo>
                <a:lnTo>
                  <a:pt x="79057" y="11352"/>
                </a:lnTo>
                <a:lnTo>
                  <a:pt x="78955" y="11148"/>
                </a:lnTo>
                <a:lnTo>
                  <a:pt x="78239" y="11045"/>
                </a:lnTo>
                <a:lnTo>
                  <a:pt x="79466" y="10943"/>
                </a:lnTo>
                <a:lnTo>
                  <a:pt x="78648" y="10841"/>
                </a:lnTo>
                <a:lnTo>
                  <a:pt x="80284" y="10739"/>
                </a:lnTo>
                <a:lnTo>
                  <a:pt x="78648" y="10534"/>
                </a:lnTo>
                <a:lnTo>
                  <a:pt x="80080" y="10330"/>
                </a:lnTo>
                <a:lnTo>
                  <a:pt x="79670" y="10023"/>
                </a:lnTo>
                <a:lnTo>
                  <a:pt x="79057" y="10125"/>
                </a:lnTo>
                <a:lnTo>
                  <a:pt x="79364" y="9920"/>
                </a:lnTo>
                <a:lnTo>
                  <a:pt x="78443" y="10023"/>
                </a:lnTo>
                <a:lnTo>
                  <a:pt x="79568" y="9716"/>
                </a:lnTo>
                <a:lnTo>
                  <a:pt x="79466" y="9409"/>
                </a:lnTo>
                <a:lnTo>
                  <a:pt x="78750" y="9409"/>
                </a:lnTo>
                <a:lnTo>
                  <a:pt x="77625" y="10023"/>
                </a:lnTo>
                <a:lnTo>
                  <a:pt x="77420" y="9716"/>
                </a:lnTo>
                <a:lnTo>
                  <a:pt x="78545" y="9205"/>
                </a:lnTo>
                <a:lnTo>
                  <a:pt x="77216" y="9409"/>
                </a:lnTo>
                <a:lnTo>
                  <a:pt x="77216" y="9409"/>
                </a:lnTo>
                <a:lnTo>
                  <a:pt x="78341" y="8898"/>
                </a:lnTo>
                <a:lnTo>
                  <a:pt x="76500" y="8898"/>
                </a:lnTo>
                <a:lnTo>
                  <a:pt x="77011" y="8591"/>
                </a:lnTo>
                <a:lnTo>
                  <a:pt x="75886" y="9000"/>
                </a:lnTo>
                <a:lnTo>
                  <a:pt x="76398" y="8693"/>
                </a:lnTo>
                <a:lnTo>
                  <a:pt x="76091" y="8693"/>
                </a:lnTo>
                <a:lnTo>
                  <a:pt x="76807" y="8386"/>
                </a:lnTo>
                <a:lnTo>
                  <a:pt x="76807" y="8386"/>
                </a:lnTo>
                <a:lnTo>
                  <a:pt x="75580" y="8591"/>
                </a:lnTo>
                <a:lnTo>
                  <a:pt x="75580" y="8591"/>
                </a:lnTo>
                <a:lnTo>
                  <a:pt x="76500" y="8182"/>
                </a:lnTo>
                <a:lnTo>
                  <a:pt x="74761" y="7875"/>
                </a:lnTo>
                <a:lnTo>
                  <a:pt x="74761" y="7875"/>
                </a:lnTo>
                <a:lnTo>
                  <a:pt x="74864" y="8182"/>
                </a:lnTo>
                <a:lnTo>
                  <a:pt x="74045" y="8489"/>
                </a:lnTo>
                <a:lnTo>
                  <a:pt x="73739" y="8080"/>
                </a:lnTo>
                <a:lnTo>
                  <a:pt x="72511" y="8489"/>
                </a:lnTo>
                <a:lnTo>
                  <a:pt x="72818" y="8284"/>
                </a:lnTo>
                <a:lnTo>
                  <a:pt x="72716" y="8182"/>
                </a:lnTo>
                <a:lnTo>
                  <a:pt x="73125" y="7977"/>
                </a:lnTo>
                <a:lnTo>
                  <a:pt x="72614" y="8182"/>
                </a:lnTo>
                <a:lnTo>
                  <a:pt x="73534" y="7773"/>
                </a:lnTo>
                <a:lnTo>
                  <a:pt x="73227" y="6955"/>
                </a:lnTo>
                <a:close/>
                <a:moveTo>
                  <a:pt x="103500" y="0"/>
                </a:moveTo>
                <a:lnTo>
                  <a:pt x="103807" y="102"/>
                </a:lnTo>
                <a:lnTo>
                  <a:pt x="99205" y="205"/>
                </a:lnTo>
                <a:lnTo>
                  <a:pt x="101864" y="307"/>
                </a:lnTo>
                <a:lnTo>
                  <a:pt x="99614" y="409"/>
                </a:lnTo>
                <a:lnTo>
                  <a:pt x="100125" y="511"/>
                </a:lnTo>
                <a:lnTo>
                  <a:pt x="99818" y="818"/>
                </a:lnTo>
                <a:lnTo>
                  <a:pt x="97057" y="511"/>
                </a:lnTo>
                <a:lnTo>
                  <a:pt x="97057" y="818"/>
                </a:lnTo>
                <a:lnTo>
                  <a:pt x="94705" y="1023"/>
                </a:lnTo>
                <a:lnTo>
                  <a:pt x="94705" y="614"/>
                </a:lnTo>
                <a:lnTo>
                  <a:pt x="91841" y="818"/>
                </a:lnTo>
                <a:lnTo>
                  <a:pt x="92966" y="1227"/>
                </a:lnTo>
                <a:lnTo>
                  <a:pt x="90716" y="920"/>
                </a:lnTo>
                <a:lnTo>
                  <a:pt x="86625" y="1841"/>
                </a:lnTo>
                <a:lnTo>
                  <a:pt x="86932" y="2148"/>
                </a:lnTo>
                <a:lnTo>
                  <a:pt x="87955" y="2045"/>
                </a:lnTo>
                <a:lnTo>
                  <a:pt x="87955" y="2045"/>
                </a:lnTo>
                <a:lnTo>
                  <a:pt x="81818" y="3477"/>
                </a:lnTo>
                <a:lnTo>
                  <a:pt x="83148" y="3682"/>
                </a:lnTo>
                <a:lnTo>
                  <a:pt x="82841" y="3784"/>
                </a:lnTo>
                <a:lnTo>
                  <a:pt x="85091" y="3989"/>
                </a:lnTo>
                <a:lnTo>
                  <a:pt x="82023" y="4295"/>
                </a:lnTo>
                <a:lnTo>
                  <a:pt x="82125" y="4398"/>
                </a:lnTo>
                <a:lnTo>
                  <a:pt x="82125" y="4500"/>
                </a:lnTo>
                <a:lnTo>
                  <a:pt x="83557" y="4602"/>
                </a:lnTo>
                <a:lnTo>
                  <a:pt x="82534" y="4807"/>
                </a:lnTo>
                <a:lnTo>
                  <a:pt x="88568" y="5318"/>
                </a:lnTo>
                <a:lnTo>
                  <a:pt x="88568" y="5625"/>
                </a:lnTo>
                <a:lnTo>
                  <a:pt x="89489" y="6341"/>
                </a:lnTo>
                <a:lnTo>
                  <a:pt x="88670" y="6648"/>
                </a:lnTo>
                <a:lnTo>
                  <a:pt x="89386" y="6750"/>
                </a:lnTo>
                <a:lnTo>
                  <a:pt x="89182" y="7057"/>
                </a:lnTo>
                <a:lnTo>
                  <a:pt x="89386" y="7466"/>
                </a:lnTo>
                <a:lnTo>
                  <a:pt x="89386" y="7568"/>
                </a:lnTo>
                <a:lnTo>
                  <a:pt x="89591" y="7773"/>
                </a:lnTo>
                <a:lnTo>
                  <a:pt x="88977" y="7977"/>
                </a:lnTo>
                <a:lnTo>
                  <a:pt x="89080" y="8080"/>
                </a:lnTo>
                <a:lnTo>
                  <a:pt x="88773" y="8182"/>
                </a:lnTo>
                <a:lnTo>
                  <a:pt x="88773" y="8182"/>
                </a:lnTo>
                <a:lnTo>
                  <a:pt x="89386" y="8080"/>
                </a:lnTo>
                <a:lnTo>
                  <a:pt x="88568" y="8795"/>
                </a:lnTo>
                <a:lnTo>
                  <a:pt x="90102" y="8489"/>
                </a:lnTo>
                <a:lnTo>
                  <a:pt x="90102" y="8591"/>
                </a:lnTo>
                <a:lnTo>
                  <a:pt x="90205" y="8591"/>
                </a:lnTo>
                <a:lnTo>
                  <a:pt x="90205" y="8693"/>
                </a:lnTo>
                <a:lnTo>
                  <a:pt x="91023" y="8693"/>
                </a:lnTo>
                <a:lnTo>
                  <a:pt x="90000" y="9102"/>
                </a:lnTo>
                <a:lnTo>
                  <a:pt x="91227" y="9205"/>
                </a:lnTo>
                <a:lnTo>
                  <a:pt x="90716" y="9205"/>
                </a:lnTo>
                <a:lnTo>
                  <a:pt x="91023" y="9409"/>
                </a:lnTo>
                <a:lnTo>
                  <a:pt x="91227" y="9716"/>
                </a:lnTo>
                <a:lnTo>
                  <a:pt x="88875" y="9614"/>
                </a:lnTo>
                <a:lnTo>
                  <a:pt x="91330" y="10125"/>
                </a:lnTo>
                <a:lnTo>
                  <a:pt x="90511" y="10739"/>
                </a:lnTo>
                <a:lnTo>
                  <a:pt x="91023" y="10739"/>
                </a:lnTo>
                <a:lnTo>
                  <a:pt x="90511" y="10841"/>
                </a:lnTo>
                <a:lnTo>
                  <a:pt x="90205" y="11148"/>
                </a:lnTo>
                <a:lnTo>
                  <a:pt x="90511" y="11148"/>
                </a:lnTo>
                <a:lnTo>
                  <a:pt x="88568" y="11557"/>
                </a:lnTo>
                <a:lnTo>
                  <a:pt x="90102" y="11455"/>
                </a:lnTo>
                <a:lnTo>
                  <a:pt x="88057" y="12170"/>
                </a:lnTo>
                <a:lnTo>
                  <a:pt x="90102" y="11966"/>
                </a:lnTo>
                <a:lnTo>
                  <a:pt x="89898" y="12068"/>
                </a:lnTo>
                <a:lnTo>
                  <a:pt x="90205" y="12273"/>
                </a:lnTo>
                <a:lnTo>
                  <a:pt x="88261" y="12273"/>
                </a:lnTo>
                <a:lnTo>
                  <a:pt x="87955" y="12784"/>
                </a:lnTo>
                <a:lnTo>
                  <a:pt x="88773" y="12784"/>
                </a:lnTo>
                <a:lnTo>
                  <a:pt x="87648" y="13500"/>
                </a:lnTo>
                <a:lnTo>
                  <a:pt x="89489" y="12784"/>
                </a:lnTo>
                <a:lnTo>
                  <a:pt x="89489" y="12784"/>
                </a:lnTo>
                <a:lnTo>
                  <a:pt x="87750" y="13602"/>
                </a:lnTo>
                <a:lnTo>
                  <a:pt x="87852" y="13602"/>
                </a:lnTo>
                <a:lnTo>
                  <a:pt x="87750" y="14011"/>
                </a:lnTo>
                <a:lnTo>
                  <a:pt x="89182" y="13807"/>
                </a:lnTo>
                <a:lnTo>
                  <a:pt x="88261" y="14114"/>
                </a:lnTo>
                <a:lnTo>
                  <a:pt x="88057" y="15239"/>
                </a:lnTo>
                <a:lnTo>
                  <a:pt x="88773" y="14727"/>
                </a:lnTo>
                <a:lnTo>
                  <a:pt x="89080" y="14318"/>
                </a:lnTo>
                <a:lnTo>
                  <a:pt x="89489" y="15034"/>
                </a:lnTo>
                <a:lnTo>
                  <a:pt x="88466" y="15034"/>
                </a:lnTo>
                <a:lnTo>
                  <a:pt x="88364" y="15341"/>
                </a:lnTo>
                <a:lnTo>
                  <a:pt x="89080" y="15136"/>
                </a:lnTo>
                <a:lnTo>
                  <a:pt x="88977" y="15239"/>
                </a:lnTo>
                <a:lnTo>
                  <a:pt x="89182" y="15239"/>
                </a:lnTo>
                <a:lnTo>
                  <a:pt x="88261" y="15443"/>
                </a:lnTo>
                <a:lnTo>
                  <a:pt x="88568" y="16466"/>
                </a:lnTo>
                <a:lnTo>
                  <a:pt x="89080" y="16261"/>
                </a:lnTo>
                <a:lnTo>
                  <a:pt x="88568" y="16773"/>
                </a:lnTo>
                <a:lnTo>
                  <a:pt x="89386" y="17182"/>
                </a:lnTo>
                <a:lnTo>
                  <a:pt x="88977" y="17591"/>
                </a:lnTo>
                <a:lnTo>
                  <a:pt x="89386" y="18205"/>
                </a:lnTo>
                <a:lnTo>
                  <a:pt x="89795" y="18205"/>
                </a:lnTo>
                <a:lnTo>
                  <a:pt x="89386" y="18409"/>
                </a:lnTo>
                <a:lnTo>
                  <a:pt x="89795" y="18409"/>
                </a:lnTo>
                <a:lnTo>
                  <a:pt x="89795" y="18307"/>
                </a:lnTo>
                <a:lnTo>
                  <a:pt x="91227" y="18000"/>
                </a:lnTo>
                <a:lnTo>
                  <a:pt x="91023" y="18614"/>
                </a:lnTo>
                <a:lnTo>
                  <a:pt x="91943" y="18511"/>
                </a:lnTo>
                <a:lnTo>
                  <a:pt x="91943" y="18511"/>
                </a:lnTo>
                <a:lnTo>
                  <a:pt x="91330" y="18920"/>
                </a:lnTo>
                <a:lnTo>
                  <a:pt x="91330" y="18920"/>
                </a:lnTo>
                <a:lnTo>
                  <a:pt x="92148" y="18818"/>
                </a:lnTo>
                <a:lnTo>
                  <a:pt x="92148" y="19227"/>
                </a:lnTo>
                <a:lnTo>
                  <a:pt x="92455" y="19227"/>
                </a:lnTo>
                <a:lnTo>
                  <a:pt x="92250" y="19125"/>
                </a:lnTo>
                <a:lnTo>
                  <a:pt x="92966" y="18920"/>
                </a:lnTo>
                <a:lnTo>
                  <a:pt x="92455" y="18614"/>
                </a:lnTo>
                <a:lnTo>
                  <a:pt x="93375" y="18409"/>
                </a:lnTo>
                <a:lnTo>
                  <a:pt x="93989" y="17591"/>
                </a:lnTo>
                <a:lnTo>
                  <a:pt x="93784" y="17489"/>
                </a:lnTo>
                <a:lnTo>
                  <a:pt x="94091" y="17386"/>
                </a:lnTo>
                <a:lnTo>
                  <a:pt x="94295" y="16670"/>
                </a:lnTo>
                <a:lnTo>
                  <a:pt x="93784" y="16568"/>
                </a:lnTo>
                <a:lnTo>
                  <a:pt x="94807" y="16364"/>
                </a:lnTo>
                <a:lnTo>
                  <a:pt x="94500" y="16159"/>
                </a:lnTo>
                <a:lnTo>
                  <a:pt x="95830" y="15648"/>
                </a:lnTo>
                <a:lnTo>
                  <a:pt x="95830" y="15239"/>
                </a:lnTo>
                <a:lnTo>
                  <a:pt x="95216" y="15136"/>
                </a:lnTo>
                <a:lnTo>
                  <a:pt x="96136" y="15034"/>
                </a:lnTo>
                <a:lnTo>
                  <a:pt x="95830" y="14625"/>
                </a:lnTo>
                <a:lnTo>
                  <a:pt x="96955" y="14216"/>
                </a:lnTo>
                <a:lnTo>
                  <a:pt x="96545" y="14011"/>
                </a:lnTo>
                <a:lnTo>
                  <a:pt x="98489" y="13398"/>
                </a:lnTo>
                <a:lnTo>
                  <a:pt x="98182" y="13295"/>
                </a:lnTo>
                <a:lnTo>
                  <a:pt x="98795" y="13295"/>
                </a:lnTo>
                <a:lnTo>
                  <a:pt x="98386" y="13909"/>
                </a:lnTo>
                <a:lnTo>
                  <a:pt x="99205" y="13602"/>
                </a:lnTo>
                <a:lnTo>
                  <a:pt x="99307" y="13705"/>
                </a:lnTo>
                <a:lnTo>
                  <a:pt x="102580" y="11659"/>
                </a:lnTo>
                <a:lnTo>
                  <a:pt x="102682" y="11455"/>
                </a:lnTo>
                <a:lnTo>
                  <a:pt x="109125" y="10227"/>
                </a:lnTo>
                <a:lnTo>
                  <a:pt x="109023" y="10227"/>
                </a:lnTo>
                <a:lnTo>
                  <a:pt x="109636" y="10023"/>
                </a:lnTo>
                <a:lnTo>
                  <a:pt x="106159" y="10023"/>
                </a:lnTo>
                <a:lnTo>
                  <a:pt x="106977" y="9716"/>
                </a:lnTo>
                <a:lnTo>
                  <a:pt x="105239" y="9716"/>
                </a:lnTo>
                <a:lnTo>
                  <a:pt x="105852" y="9205"/>
                </a:lnTo>
                <a:lnTo>
                  <a:pt x="107386" y="9205"/>
                </a:lnTo>
                <a:lnTo>
                  <a:pt x="106773" y="8693"/>
                </a:lnTo>
                <a:lnTo>
                  <a:pt x="108409" y="9102"/>
                </a:lnTo>
                <a:lnTo>
                  <a:pt x="109023" y="9716"/>
                </a:lnTo>
                <a:lnTo>
                  <a:pt x="109636" y="9307"/>
                </a:lnTo>
                <a:lnTo>
                  <a:pt x="109636" y="9716"/>
                </a:lnTo>
                <a:lnTo>
                  <a:pt x="110148" y="9307"/>
                </a:lnTo>
                <a:lnTo>
                  <a:pt x="110148" y="8795"/>
                </a:lnTo>
                <a:lnTo>
                  <a:pt x="109739" y="9000"/>
                </a:lnTo>
                <a:lnTo>
                  <a:pt x="110148" y="8591"/>
                </a:lnTo>
                <a:lnTo>
                  <a:pt x="108205" y="8080"/>
                </a:lnTo>
                <a:lnTo>
                  <a:pt x="108511" y="7977"/>
                </a:lnTo>
                <a:lnTo>
                  <a:pt x="108307" y="7670"/>
                </a:lnTo>
                <a:lnTo>
                  <a:pt x="107284" y="7773"/>
                </a:lnTo>
                <a:lnTo>
                  <a:pt x="107284" y="7773"/>
                </a:lnTo>
                <a:lnTo>
                  <a:pt x="108211" y="7587"/>
                </a:lnTo>
                <a:lnTo>
                  <a:pt x="108211" y="7587"/>
                </a:lnTo>
                <a:lnTo>
                  <a:pt x="106875" y="7466"/>
                </a:lnTo>
                <a:lnTo>
                  <a:pt x="107489" y="7364"/>
                </a:lnTo>
                <a:lnTo>
                  <a:pt x="107080" y="7159"/>
                </a:lnTo>
                <a:lnTo>
                  <a:pt x="108716" y="7159"/>
                </a:lnTo>
                <a:lnTo>
                  <a:pt x="108307" y="6852"/>
                </a:lnTo>
                <a:lnTo>
                  <a:pt x="111375" y="7159"/>
                </a:lnTo>
                <a:lnTo>
                  <a:pt x="111068" y="6750"/>
                </a:lnTo>
                <a:lnTo>
                  <a:pt x="110352" y="6750"/>
                </a:lnTo>
                <a:lnTo>
                  <a:pt x="110352" y="6545"/>
                </a:lnTo>
                <a:lnTo>
                  <a:pt x="110659" y="6239"/>
                </a:lnTo>
                <a:lnTo>
                  <a:pt x="110557" y="6545"/>
                </a:lnTo>
                <a:lnTo>
                  <a:pt x="112295" y="6443"/>
                </a:lnTo>
                <a:lnTo>
                  <a:pt x="111989" y="6034"/>
                </a:lnTo>
                <a:lnTo>
                  <a:pt x="111273" y="6239"/>
                </a:lnTo>
                <a:lnTo>
                  <a:pt x="111273" y="5830"/>
                </a:lnTo>
                <a:lnTo>
                  <a:pt x="110557" y="5830"/>
                </a:lnTo>
                <a:lnTo>
                  <a:pt x="111784" y="5727"/>
                </a:lnTo>
                <a:lnTo>
                  <a:pt x="112091" y="5830"/>
                </a:lnTo>
                <a:lnTo>
                  <a:pt x="112193" y="5011"/>
                </a:lnTo>
                <a:lnTo>
                  <a:pt x="111375" y="4909"/>
                </a:lnTo>
                <a:lnTo>
                  <a:pt x="111068" y="4705"/>
                </a:lnTo>
                <a:lnTo>
                  <a:pt x="110659" y="4602"/>
                </a:lnTo>
                <a:lnTo>
                  <a:pt x="113011" y="4500"/>
                </a:lnTo>
                <a:lnTo>
                  <a:pt x="113216" y="4091"/>
                </a:lnTo>
                <a:lnTo>
                  <a:pt x="111989" y="3886"/>
                </a:lnTo>
                <a:lnTo>
                  <a:pt x="112807" y="3886"/>
                </a:lnTo>
                <a:lnTo>
                  <a:pt x="111580" y="3784"/>
                </a:lnTo>
                <a:lnTo>
                  <a:pt x="112091" y="3170"/>
                </a:lnTo>
                <a:lnTo>
                  <a:pt x="111989" y="3068"/>
                </a:lnTo>
                <a:lnTo>
                  <a:pt x="113114" y="2557"/>
                </a:lnTo>
                <a:lnTo>
                  <a:pt x="112909" y="2352"/>
                </a:lnTo>
                <a:lnTo>
                  <a:pt x="113216" y="1943"/>
                </a:lnTo>
                <a:lnTo>
                  <a:pt x="115261" y="1841"/>
                </a:lnTo>
                <a:lnTo>
                  <a:pt x="114750" y="1739"/>
                </a:lnTo>
                <a:lnTo>
                  <a:pt x="116284" y="1534"/>
                </a:lnTo>
                <a:lnTo>
                  <a:pt x="116080" y="1432"/>
                </a:lnTo>
                <a:lnTo>
                  <a:pt x="117818" y="1125"/>
                </a:lnTo>
                <a:lnTo>
                  <a:pt x="111273" y="1636"/>
                </a:lnTo>
                <a:lnTo>
                  <a:pt x="111273" y="1636"/>
                </a:lnTo>
                <a:lnTo>
                  <a:pt x="112398" y="1125"/>
                </a:lnTo>
                <a:lnTo>
                  <a:pt x="107898" y="818"/>
                </a:lnTo>
                <a:lnTo>
                  <a:pt x="112500" y="409"/>
                </a:lnTo>
                <a:lnTo>
                  <a:pt x="106977" y="205"/>
                </a:lnTo>
                <a:lnTo>
                  <a:pt x="110352" y="0"/>
                </a:lnTo>
                <a:close/>
                <a:moveTo>
                  <a:pt x="5114" y="22807"/>
                </a:moveTo>
                <a:lnTo>
                  <a:pt x="5069" y="22823"/>
                </a:lnTo>
                <a:lnTo>
                  <a:pt x="5069" y="22823"/>
                </a:lnTo>
                <a:lnTo>
                  <a:pt x="5011" y="22909"/>
                </a:lnTo>
                <a:lnTo>
                  <a:pt x="5114" y="22807"/>
                </a:lnTo>
                <a:close/>
                <a:moveTo>
                  <a:pt x="133057" y="23011"/>
                </a:moveTo>
                <a:lnTo>
                  <a:pt x="132955" y="23216"/>
                </a:lnTo>
                <a:lnTo>
                  <a:pt x="132443" y="23216"/>
                </a:lnTo>
                <a:lnTo>
                  <a:pt x="132955" y="23727"/>
                </a:lnTo>
                <a:lnTo>
                  <a:pt x="133261" y="23727"/>
                </a:lnTo>
                <a:lnTo>
                  <a:pt x="133568" y="23216"/>
                </a:lnTo>
                <a:lnTo>
                  <a:pt x="133057" y="23011"/>
                </a:lnTo>
                <a:close/>
                <a:moveTo>
                  <a:pt x="1125" y="23625"/>
                </a:moveTo>
                <a:lnTo>
                  <a:pt x="102" y="24034"/>
                </a:lnTo>
                <a:lnTo>
                  <a:pt x="1120" y="23634"/>
                </a:lnTo>
                <a:lnTo>
                  <a:pt x="1120" y="23634"/>
                </a:lnTo>
                <a:lnTo>
                  <a:pt x="1125" y="23625"/>
                </a:lnTo>
                <a:close/>
                <a:moveTo>
                  <a:pt x="102" y="24034"/>
                </a:moveTo>
                <a:lnTo>
                  <a:pt x="102" y="24034"/>
                </a:lnTo>
                <a:lnTo>
                  <a:pt x="102" y="24034"/>
                </a:lnTo>
                <a:close/>
                <a:moveTo>
                  <a:pt x="138170" y="24136"/>
                </a:moveTo>
                <a:lnTo>
                  <a:pt x="138375" y="24239"/>
                </a:lnTo>
                <a:lnTo>
                  <a:pt x="138477" y="24239"/>
                </a:lnTo>
                <a:lnTo>
                  <a:pt x="138170" y="24136"/>
                </a:lnTo>
                <a:close/>
                <a:moveTo>
                  <a:pt x="118534" y="23523"/>
                </a:moveTo>
                <a:lnTo>
                  <a:pt x="118636" y="23625"/>
                </a:lnTo>
                <a:lnTo>
                  <a:pt x="118330" y="23932"/>
                </a:lnTo>
                <a:lnTo>
                  <a:pt x="118330" y="23727"/>
                </a:lnTo>
                <a:lnTo>
                  <a:pt x="117818" y="23830"/>
                </a:lnTo>
                <a:lnTo>
                  <a:pt x="117511" y="24239"/>
                </a:lnTo>
                <a:lnTo>
                  <a:pt x="117920" y="24239"/>
                </a:lnTo>
                <a:lnTo>
                  <a:pt x="117614" y="24648"/>
                </a:lnTo>
                <a:lnTo>
                  <a:pt x="116489" y="24750"/>
                </a:lnTo>
                <a:lnTo>
                  <a:pt x="116591" y="24852"/>
                </a:lnTo>
                <a:lnTo>
                  <a:pt x="116591" y="25057"/>
                </a:lnTo>
                <a:lnTo>
                  <a:pt x="116795" y="24955"/>
                </a:lnTo>
                <a:lnTo>
                  <a:pt x="116693" y="25261"/>
                </a:lnTo>
                <a:lnTo>
                  <a:pt x="116386" y="25364"/>
                </a:lnTo>
                <a:lnTo>
                  <a:pt x="116386" y="25466"/>
                </a:lnTo>
                <a:lnTo>
                  <a:pt x="116591" y="25466"/>
                </a:lnTo>
                <a:lnTo>
                  <a:pt x="116591" y="25568"/>
                </a:lnTo>
                <a:lnTo>
                  <a:pt x="117307" y="25670"/>
                </a:lnTo>
                <a:lnTo>
                  <a:pt x="116489" y="26284"/>
                </a:lnTo>
                <a:lnTo>
                  <a:pt x="116489" y="26284"/>
                </a:lnTo>
                <a:lnTo>
                  <a:pt x="117409" y="26182"/>
                </a:lnTo>
                <a:lnTo>
                  <a:pt x="116489" y="26489"/>
                </a:lnTo>
                <a:lnTo>
                  <a:pt x="116591" y="26591"/>
                </a:lnTo>
                <a:lnTo>
                  <a:pt x="116080" y="26693"/>
                </a:lnTo>
                <a:lnTo>
                  <a:pt x="116489" y="26693"/>
                </a:lnTo>
                <a:lnTo>
                  <a:pt x="116080" y="27000"/>
                </a:lnTo>
                <a:lnTo>
                  <a:pt x="116693" y="27000"/>
                </a:lnTo>
                <a:lnTo>
                  <a:pt x="116284" y="27205"/>
                </a:lnTo>
                <a:lnTo>
                  <a:pt x="116284" y="27205"/>
                </a:lnTo>
                <a:lnTo>
                  <a:pt x="116693" y="27102"/>
                </a:lnTo>
                <a:lnTo>
                  <a:pt x="116489" y="27307"/>
                </a:lnTo>
                <a:lnTo>
                  <a:pt x="119250" y="26591"/>
                </a:lnTo>
                <a:lnTo>
                  <a:pt x="119148" y="26489"/>
                </a:lnTo>
                <a:lnTo>
                  <a:pt x="119455" y="24852"/>
                </a:lnTo>
                <a:lnTo>
                  <a:pt x="119352" y="24750"/>
                </a:lnTo>
                <a:lnTo>
                  <a:pt x="119966" y="24545"/>
                </a:lnTo>
                <a:lnTo>
                  <a:pt x="119864" y="24341"/>
                </a:lnTo>
                <a:lnTo>
                  <a:pt x="119659" y="24239"/>
                </a:lnTo>
                <a:lnTo>
                  <a:pt x="119455" y="23727"/>
                </a:lnTo>
                <a:lnTo>
                  <a:pt x="118636" y="23830"/>
                </a:lnTo>
                <a:lnTo>
                  <a:pt x="118841" y="23625"/>
                </a:lnTo>
                <a:lnTo>
                  <a:pt x="118534" y="23523"/>
                </a:lnTo>
                <a:close/>
                <a:moveTo>
                  <a:pt x="121398" y="20455"/>
                </a:moveTo>
                <a:lnTo>
                  <a:pt x="120477" y="20761"/>
                </a:lnTo>
                <a:lnTo>
                  <a:pt x="119966" y="21682"/>
                </a:lnTo>
                <a:lnTo>
                  <a:pt x="119761" y="22091"/>
                </a:lnTo>
                <a:lnTo>
                  <a:pt x="119864" y="22091"/>
                </a:lnTo>
                <a:lnTo>
                  <a:pt x="119557" y="22295"/>
                </a:lnTo>
                <a:lnTo>
                  <a:pt x="120273" y="22193"/>
                </a:lnTo>
                <a:lnTo>
                  <a:pt x="119966" y="23523"/>
                </a:lnTo>
                <a:lnTo>
                  <a:pt x="120170" y="23011"/>
                </a:lnTo>
                <a:lnTo>
                  <a:pt x="120580" y="22807"/>
                </a:lnTo>
                <a:lnTo>
                  <a:pt x="120682" y="23011"/>
                </a:lnTo>
                <a:lnTo>
                  <a:pt x="120375" y="24239"/>
                </a:lnTo>
                <a:lnTo>
                  <a:pt x="121807" y="23932"/>
                </a:lnTo>
                <a:lnTo>
                  <a:pt x="122011" y="25568"/>
                </a:lnTo>
                <a:lnTo>
                  <a:pt x="120580" y="26080"/>
                </a:lnTo>
                <a:lnTo>
                  <a:pt x="120580" y="26080"/>
                </a:lnTo>
                <a:lnTo>
                  <a:pt x="120989" y="25977"/>
                </a:lnTo>
                <a:lnTo>
                  <a:pt x="121091" y="26284"/>
                </a:lnTo>
                <a:lnTo>
                  <a:pt x="120068" y="27000"/>
                </a:lnTo>
                <a:lnTo>
                  <a:pt x="120989" y="27205"/>
                </a:lnTo>
                <a:lnTo>
                  <a:pt x="120886" y="27307"/>
                </a:lnTo>
                <a:lnTo>
                  <a:pt x="121602" y="27409"/>
                </a:lnTo>
                <a:lnTo>
                  <a:pt x="122216" y="27102"/>
                </a:lnTo>
                <a:lnTo>
                  <a:pt x="121602" y="27614"/>
                </a:lnTo>
                <a:lnTo>
                  <a:pt x="120989" y="27614"/>
                </a:lnTo>
                <a:lnTo>
                  <a:pt x="119761" y="28739"/>
                </a:lnTo>
                <a:lnTo>
                  <a:pt x="120068" y="28841"/>
                </a:lnTo>
                <a:lnTo>
                  <a:pt x="120375" y="28534"/>
                </a:lnTo>
                <a:lnTo>
                  <a:pt x="121091" y="28534"/>
                </a:lnTo>
                <a:lnTo>
                  <a:pt x="121807" y="28125"/>
                </a:lnTo>
                <a:lnTo>
                  <a:pt x="122625" y="28227"/>
                </a:lnTo>
                <a:lnTo>
                  <a:pt x="122523" y="28125"/>
                </a:lnTo>
                <a:lnTo>
                  <a:pt x="123136" y="28023"/>
                </a:lnTo>
                <a:lnTo>
                  <a:pt x="123034" y="27920"/>
                </a:lnTo>
                <a:lnTo>
                  <a:pt x="124773" y="27920"/>
                </a:lnTo>
                <a:lnTo>
                  <a:pt x="125182" y="27409"/>
                </a:lnTo>
                <a:lnTo>
                  <a:pt x="124466" y="27409"/>
                </a:lnTo>
                <a:lnTo>
                  <a:pt x="125080" y="26898"/>
                </a:lnTo>
                <a:lnTo>
                  <a:pt x="125284" y="25977"/>
                </a:lnTo>
                <a:lnTo>
                  <a:pt x="124159" y="25977"/>
                </a:lnTo>
                <a:lnTo>
                  <a:pt x="123648" y="25159"/>
                </a:lnTo>
                <a:lnTo>
                  <a:pt x="124261" y="25261"/>
                </a:lnTo>
                <a:lnTo>
                  <a:pt x="124261" y="25261"/>
                </a:lnTo>
                <a:lnTo>
                  <a:pt x="124057" y="24750"/>
                </a:lnTo>
                <a:lnTo>
                  <a:pt x="123239" y="24239"/>
                </a:lnTo>
                <a:lnTo>
                  <a:pt x="122932" y="23420"/>
                </a:lnTo>
                <a:lnTo>
                  <a:pt x="121295" y="22807"/>
                </a:lnTo>
                <a:lnTo>
                  <a:pt x="122011" y="22705"/>
                </a:lnTo>
                <a:lnTo>
                  <a:pt x="121705" y="22602"/>
                </a:lnTo>
                <a:lnTo>
                  <a:pt x="122318" y="22295"/>
                </a:lnTo>
                <a:lnTo>
                  <a:pt x="122830" y="21580"/>
                </a:lnTo>
                <a:lnTo>
                  <a:pt x="121091" y="21375"/>
                </a:lnTo>
                <a:lnTo>
                  <a:pt x="121295" y="21170"/>
                </a:lnTo>
                <a:lnTo>
                  <a:pt x="121193" y="21170"/>
                </a:lnTo>
                <a:lnTo>
                  <a:pt x="121807" y="20659"/>
                </a:lnTo>
                <a:lnTo>
                  <a:pt x="121398" y="20455"/>
                </a:lnTo>
                <a:close/>
                <a:moveTo>
                  <a:pt x="23830" y="27920"/>
                </a:moveTo>
                <a:lnTo>
                  <a:pt x="23523" y="28330"/>
                </a:lnTo>
                <a:lnTo>
                  <a:pt x="24034" y="28227"/>
                </a:lnTo>
                <a:lnTo>
                  <a:pt x="23932" y="28432"/>
                </a:lnTo>
                <a:lnTo>
                  <a:pt x="23523" y="28534"/>
                </a:lnTo>
                <a:lnTo>
                  <a:pt x="23625" y="28534"/>
                </a:lnTo>
                <a:lnTo>
                  <a:pt x="23420" y="28739"/>
                </a:lnTo>
                <a:lnTo>
                  <a:pt x="23830" y="28739"/>
                </a:lnTo>
                <a:lnTo>
                  <a:pt x="23932" y="28636"/>
                </a:lnTo>
                <a:lnTo>
                  <a:pt x="24034" y="28943"/>
                </a:lnTo>
                <a:lnTo>
                  <a:pt x="24443" y="29148"/>
                </a:lnTo>
                <a:lnTo>
                  <a:pt x="24034" y="29455"/>
                </a:lnTo>
                <a:lnTo>
                  <a:pt x="24443" y="29455"/>
                </a:lnTo>
                <a:lnTo>
                  <a:pt x="24341" y="29557"/>
                </a:lnTo>
                <a:lnTo>
                  <a:pt x="24545" y="29659"/>
                </a:lnTo>
                <a:lnTo>
                  <a:pt x="24341" y="29761"/>
                </a:lnTo>
                <a:lnTo>
                  <a:pt x="25261" y="29557"/>
                </a:lnTo>
                <a:lnTo>
                  <a:pt x="25057" y="30273"/>
                </a:lnTo>
                <a:lnTo>
                  <a:pt x="25057" y="30273"/>
                </a:lnTo>
                <a:lnTo>
                  <a:pt x="25875" y="30170"/>
                </a:lnTo>
                <a:lnTo>
                  <a:pt x="25466" y="28534"/>
                </a:lnTo>
                <a:lnTo>
                  <a:pt x="23830" y="27920"/>
                </a:lnTo>
                <a:close/>
                <a:moveTo>
                  <a:pt x="25875" y="30170"/>
                </a:moveTo>
                <a:lnTo>
                  <a:pt x="25875" y="30273"/>
                </a:lnTo>
                <a:lnTo>
                  <a:pt x="25977" y="30170"/>
                </a:lnTo>
                <a:close/>
                <a:moveTo>
                  <a:pt x="72102" y="30989"/>
                </a:moveTo>
                <a:lnTo>
                  <a:pt x="72146" y="31003"/>
                </a:lnTo>
                <a:lnTo>
                  <a:pt x="72146" y="31003"/>
                </a:lnTo>
                <a:lnTo>
                  <a:pt x="72205" y="30989"/>
                </a:lnTo>
                <a:close/>
                <a:moveTo>
                  <a:pt x="25568" y="31398"/>
                </a:moveTo>
                <a:lnTo>
                  <a:pt x="25364" y="31500"/>
                </a:lnTo>
                <a:lnTo>
                  <a:pt x="25364" y="31500"/>
                </a:lnTo>
                <a:lnTo>
                  <a:pt x="25466" y="31398"/>
                </a:lnTo>
                <a:close/>
                <a:moveTo>
                  <a:pt x="80386" y="31500"/>
                </a:moveTo>
                <a:lnTo>
                  <a:pt x="80386" y="31500"/>
                </a:lnTo>
                <a:lnTo>
                  <a:pt x="80386" y="31500"/>
                </a:lnTo>
                <a:close/>
                <a:moveTo>
                  <a:pt x="80693" y="27307"/>
                </a:moveTo>
                <a:lnTo>
                  <a:pt x="80182" y="27409"/>
                </a:lnTo>
                <a:lnTo>
                  <a:pt x="78136" y="29864"/>
                </a:lnTo>
                <a:lnTo>
                  <a:pt x="77625" y="29966"/>
                </a:lnTo>
                <a:lnTo>
                  <a:pt x="77318" y="30170"/>
                </a:lnTo>
                <a:lnTo>
                  <a:pt x="77420" y="30068"/>
                </a:lnTo>
                <a:lnTo>
                  <a:pt x="77011" y="30273"/>
                </a:lnTo>
                <a:lnTo>
                  <a:pt x="77727" y="30273"/>
                </a:lnTo>
                <a:lnTo>
                  <a:pt x="76705" y="30989"/>
                </a:lnTo>
                <a:lnTo>
                  <a:pt x="79466" y="30989"/>
                </a:lnTo>
                <a:lnTo>
                  <a:pt x="79159" y="31295"/>
                </a:lnTo>
                <a:lnTo>
                  <a:pt x="80284" y="31193"/>
                </a:lnTo>
                <a:lnTo>
                  <a:pt x="79261" y="32011"/>
                </a:lnTo>
                <a:lnTo>
                  <a:pt x="80489" y="31295"/>
                </a:lnTo>
                <a:lnTo>
                  <a:pt x="80386" y="31500"/>
                </a:lnTo>
                <a:lnTo>
                  <a:pt x="80795" y="30989"/>
                </a:lnTo>
                <a:lnTo>
                  <a:pt x="81000" y="31398"/>
                </a:lnTo>
                <a:lnTo>
                  <a:pt x="80591" y="32011"/>
                </a:lnTo>
                <a:lnTo>
                  <a:pt x="81102" y="31705"/>
                </a:lnTo>
                <a:lnTo>
                  <a:pt x="81000" y="32216"/>
                </a:lnTo>
                <a:lnTo>
                  <a:pt x="81000" y="32216"/>
                </a:lnTo>
                <a:lnTo>
                  <a:pt x="81409" y="32114"/>
                </a:lnTo>
                <a:lnTo>
                  <a:pt x="81920" y="31091"/>
                </a:lnTo>
                <a:lnTo>
                  <a:pt x="81511" y="31398"/>
                </a:lnTo>
                <a:lnTo>
                  <a:pt x="81920" y="30682"/>
                </a:lnTo>
                <a:lnTo>
                  <a:pt x="81205" y="31193"/>
                </a:lnTo>
                <a:lnTo>
                  <a:pt x="81205" y="31193"/>
                </a:lnTo>
                <a:lnTo>
                  <a:pt x="81307" y="30784"/>
                </a:lnTo>
                <a:lnTo>
                  <a:pt x="81102" y="30784"/>
                </a:lnTo>
                <a:lnTo>
                  <a:pt x="81920" y="30170"/>
                </a:lnTo>
                <a:lnTo>
                  <a:pt x="81920" y="30170"/>
                </a:lnTo>
                <a:lnTo>
                  <a:pt x="81000" y="30477"/>
                </a:lnTo>
                <a:lnTo>
                  <a:pt x="81409" y="30170"/>
                </a:lnTo>
                <a:lnTo>
                  <a:pt x="81205" y="30068"/>
                </a:lnTo>
                <a:lnTo>
                  <a:pt x="81307" y="29966"/>
                </a:lnTo>
                <a:lnTo>
                  <a:pt x="81102" y="30068"/>
                </a:lnTo>
                <a:lnTo>
                  <a:pt x="81716" y="29557"/>
                </a:lnTo>
                <a:lnTo>
                  <a:pt x="81000" y="29455"/>
                </a:lnTo>
                <a:lnTo>
                  <a:pt x="81102" y="29250"/>
                </a:lnTo>
                <a:lnTo>
                  <a:pt x="80284" y="29761"/>
                </a:lnTo>
                <a:lnTo>
                  <a:pt x="80489" y="29250"/>
                </a:lnTo>
                <a:lnTo>
                  <a:pt x="80489" y="29250"/>
                </a:lnTo>
                <a:lnTo>
                  <a:pt x="80284" y="29455"/>
                </a:lnTo>
                <a:lnTo>
                  <a:pt x="80386" y="29352"/>
                </a:lnTo>
                <a:lnTo>
                  <a:pt x="79773" y="29352"/>
                </a:lnTo>
                <a:lnTo>
                  <a:pt x="79977" y="29148"/>
                </a:lnTo>
                <a:lnTo>
                  <a:pt x="79773" y="29250"/>
                </a:lnTo>
                <a:lnTo>
                  <a:pt x="80386" y="28841"/>
                </a:lnTo>
                <a:lnTo>
                  <a:pt x="79261" y="29250"/>
                </a:lnTo>
                <a:lnTo>
                  <a:pt x="80489" y="27716"/>
                </a:lnTo>
                <a:lnTo>
                  <a:pt x="80591" y="27511"/>
                </a:lnTo>
                <a:lnTo>
                  <a:pt x="80898" y="27307"/>
                </a:lnTo>
                <a:close/>
                <a:moveTo>
                  <a:pt x="239523" y="32216"/>
                </a:moveTo>
                <a:lnTo>
                  <a:pt x="240239" y="32830"/>
                </a:lnTo>
                <a:lnTo>
                  <a:pt x="239727" y="32318"/>
                </a:lnTo>
                <a:lnTo>
                  <a:pt x="239523" y="32216"/>
                </a:lnTo>
                <a:close/>
                <a:moveTo>
                  <a:pt x="232875" y="24443"/>
                </a:moveTo>
                <a:lnTo>
                  <a:pt x="232773" y="24648"/>
                </a:lnTo>
                <a:lnTo>
                  <a:pt x="233591" y="25159"/>
                </a:lnTo>
                <a:lnTo>
                  <a:pt x="233489" y="25261"/>
                </a:lnTo>
                <a:lnTo>
                  <a:pt x="233386" y="25364"/>
                </a:lnTo>
                <a:lnTo>
                  <a:pt x="234511" y="27102"/>
                </a:lnTo>
                <a:lnTo>
                  <a:pt x="239216" y="32932"/>
                </a:lnTo>
                <a:lnTo>
                  <a:pt x="239114" y="32114"/>
                </a:lnTo>
                <a:lnTo>
                  <a:pt x="239523" y="32216"/>
                </a:lnTo>
                <a:lnTo>
                  <a:pt x="239523" y="32216"/>
                </a:lnTo>
                <a:lnTo>
                  <a:pt x="238193" y="31091"/>
                </a:lnTo>
                <a:lnTo>
                  <a:pt x="237784" y="29557"/>
                </a:lnTo>
                <a:lnTo>
                  <a:pt x="239318" y="30170"/>
                </a:lnTo>
                <a:lnTo>
                  <a:pt x="232875" y="24443"/>
                </a:lnTo>
                <a:close/>
                <a:moveTo>
                  <a:pt x="244841" y="33341"/>
                </a:moveTo>
                <a:lnTo>
                  <a:pt x="244330" y="33443"/>
                </a:lnTo>
                <a:lnTo>
                  <a:pt x="244432" y="33648"/>
                </a:lnTo>
                <a:lnTo>
                  <a:pt x="244125" y="34364"/>
                </a:lnTo>
                <a:lnTo>
                  <a:pt x="244125" y="34466"/>
                </a:lnTo>
                <a:lnTo>
                  <a:pt x="244330" y="33955"/>
                </a:lnTo>
                <a:lnTo>
                  <a:pt x="245045" y="33545"/>
                </a:lnTo>
                <a:lnTo>
                  <a:pt x="244841" y="33341"/>
                </a:lnTo>
                <a:close/>
                <a:moveTo>
                  <a:pt x="243409" y="34466"/>
                </a:moveTo>
                <a:lnTo>
                  <a:pt x="243409" y="35080"/>
                </a:lnTo>
                <a:lnTo>
                  <a:pt x="243614" y="35284"/>
                </a:lnTo>
                <a:lnTo>
                  <a:pt x="243920" y="34466"/>
                </a:lnTo>
                <a:close/>
                <a:moveTo>
                  <a:pt x="54102" y="29864"/>
                </a:moveTo>
                <a:lnTo>
                  <a:pt x="56352" y="30886"/>
                </a:lnTo>
                <a:lnTo>
                  <a:pt x="56045" y="31193"/>
                </a:lnTo>
                <a:lnTo>
                  <a:pt x="56250" y="31602"/>
                </a:lnTo>
                <a:lnTo>
                  <a:pt x="56045" y="31807"/>
                </a:lnTo>
                <a:lnTo>
                  <a:pt x="56250" y="32011"/>
                </a:lnTo>
                <a:lnTo>
                  <a:pt x="56045" y="32114"/>
                </a:lnTo>
                <a:lnTo>
                  <a:pt x="56148" y="32114"/>
                </a:lnTo>
                <a:lnTo>
                  <a:pt x="55943" y="32318"/>
                </a:lnTo>
                <a:lnTo>
                  <a:pt x="58193" y="32727"/>
                </a:lnTo>
                <a:lnTo>
                  <a:pt x="58091" y="32830"/>
                </a:lnTo>
                <a:lnTo>
                  <a:pt x="58500" y="32830"/>
                </a:lnTo>
                <a:lnTo>
                  <a:pt x="58500" y="32932"/>
                </a:lnTo>
                <a:lnTo>
                  <a:pt x="58909" y="33239"/>
                </a:lnTo>
                <a:lnTo>
                  <a:pt x="59114" y="34057"/>
                </a:lnTo>
                <a:lnTo>
                  <a:pt x="59216" y="34057"/>
                </a:lnTo>
                <a:lnTo>
                  <a:pt x="59216" y="34159"/>
                </a:lnTo>
                <a:lnTo>
                  <a:pt x="59011" y="34057"/>
                </a:lnTo>
                <a:lnTo>
                  <a:pt x="58807" y="34364"/>
                </a:lnTo>
                <a:lnTo>
                  <a:pt x="58091" y="34261"/>
                </a:lnTo>
                <a:lnTo>
                  <a:pt x="57989" y="34159"/>
                </a:lnTo>
                <a:lnTo>
                  <a:pt x="58193" y="33955"/>
                </a:lnTo>
                <a:lnTo>
                  <a:pt x="58091" y="33955"/>
                </a:lnTo>
                <a:lnTo>
                  <a:pt x="58091" y="33648"/>
                </a:lnTo>
                <a:lnTo>
                  <a:pt x="57682" y="33648"/>
                </a:lnTo>
                <a:lnTo>
                  <a:pt x="56250" y="35898"/>
                </a:lnTo>
                <a:lnTo>
                  <a:pt x="56045" y="34875"/>
                </a:lnTo>
                <a:lnTo>
                  <a:pt x="55330" y="35182"/>
                </a:lnTo>
                <a:lnTo>
                  <a:pt x="55330" y="35182"/>
                </a:lnTo>
                <a:lnTo>
                  <a:pt x="56352" y="33750"/>
                </a:lnTo>
                <a:lnTo>
                  <a:pt x="56250" y="33443"/>
                </a:lnTo>
                <a:lnTo>
                  <a:pt x="55330" y="33136"/>
                </a:lnTo>
                <a:lnTo>
                  <a:pt x="54409" y="34159"/>
                </a:lnTo>
                <a:lnTo>
                  <a:pt x="54614" y="33648"/>
                </a:lnTo>
                <a:lnTo>
                  <a:pt x="52568" y="36818"/>
                </a:lnTo>
                <a:lnTo>
                  <a:pt x="51545" y="37125"/>
                </a:lnTo>
                <a:lnTo>
                  <a:pt x="52773" y="34364"/>
                </a:lnTo>
                <a:lnTo>
                  <a:pt x="52364" y="34364"/>
                </a:lnTo>
                <a:lnTo>
                  <a:pt x="53693" y="32932"/>
                </a:lnTo>
                <a:lnTo>
                  <a:pt x="53693" y="33136"/>
                </a:lnTo>
                <a:lnTo>
                  <a:pt x="54102" y="32932"/>
                </a:lnTo>
                <a:lnTo>
                  <a:pt x="53898" y="33239"/>
                </a:lnTo>
                <a:lnTo>
                  <a:pt x="53898" y="33239"/>
                </a:lnTo>
                <a:lnTo>
                  <a:pt x="55125" y="32727"/>
                </a:lnTo>
                <a:lnTo>
                  <a:pt x="55534" y="32932"/>
                </a:lnTo>
                <a:lnTo>
                  <a:pt x="55636" y="32830"/>
                </a:lnTo>
                <a:lnTo>
                  <a:pt x="56250" y="32830"/>
                </a:lnTo>
                <a:lnTo>
                  <a:pt x="55534" y="32318"/>
                </a:lnTo>
                <a:lnTo>
                  <a:pt x="55739" y="32114"/>
                </a:lnTo>
                <a:lnTo>
                  <a:pt x="53693" y="32318"/>
                </a:lnTo>
                <a:lnTo>
                  <a:pt x="53591" y="32011"/>
                </a:lnTo>
                <a:lnTo>
                  <a:pt x="52977" y="32011"/>
                </a:lnTo>
                <a:lnTo>
                  <a:pt x="52977" y="31602"/>
                </a:lnTo>
                <a:lnTo>
                  <a:pt x="50830" y="32216"/>
                </a:lnTo>
                <a:lnTo>
                  <a:pt x="50830" y="31909"/>
                </a:lnTo>
                <a:lnTo>
                  <a:pt x="50011" y="32011"/>
                </a:lnTo>
                <a:lnTo>
                  <a:pt x="53489" y="30273"/>
                </a:lnTo>
                <a:lnTo>
                  <a:pt x="53489" y="30273"/>
                </a:lnTo>
                <a:lnTo>
                  <a:pt x="53693" y="30068"/>
                </a:lnTo>
                <a:lnTo>
                  <a:pt x="53898" y="30068"/>
                </a:lnTo>
                <a:lnTo>
                  <a:pt x="53591" y="30375"/>
                </a:lnTo>
                <a:lnTo>
                  <a:pt x="54102" y="30068"/>
                </a:lnTo>
                <a:lnTo>
                  <a:pt x="54102" y="29864"/>
                </a:lnTo>
                <a:close/>
                <a:moveTo>
                  <a:pt x="131932" y="36000"/>
                </a:moveTo>
                <a:lnTo>
                  <a:pt x="131830" y="36205"/>
                </a:lnTo>
                <a:lnTo>
                  <a:pt x="131216" y="36511"/>
                </a:lnTo>
                <a:lnTo>
                  <a:pt x="131318" y="36614"/>
                </a:lnTo>
                <a:lnTo>
                  <a:pt x="131318" y="37023"/>
                </a:lnTo>
                <a:lnTo>
                  <a:pt x="131830" y="37432"/>
                </a:lnTo>
                <a:lnTo>
                  <a:pt x="131932" y="36000"/>
                </a:lnTo>
                <a:close/>
                <a:moveTo>
                  <a:pt x="239216" y="33443"/>
                </a:moveTo>
                <a:lnTo>
                  <a:pt x="240341" y="35693"/>
                </a:lnTo>
                <a:lnTo>
                  <a:pt x="239625" y="35591"/>
                </a:lnTo>
                <a:lnTo>
                  <a:pt x="239625" y="36205"/>
                </a:lnTo>
                <a:lnTo>
                  <a:pt x="240750" y="37432"/>
                </a:lnTo>
                <a:lnTo>
                  <a:pt x="240750" y="37125"/>
                </a:lnTo>
                <a:lnTo>
                  <a:pt x="241159" y="37125"/>
                </a:lnTo>
                <a:lnTo>
                  <a:pt x="240239" y="36614"/>
                </a:lnTo>
                <a:lnTo>
                  <a:pt x="240341" y="36307"/>
                </a:lnTo>
                <a:lnTo>
                  <a:pt x="240750" y="36511"/>
                </a:lnTo>
                <a:lnTo>
                  <a:pt x="241364" y="36409"/>
                </a:lnTo>
                <a:lnTo>
                  <a:pt x="242795" y="36920"/>
                </a:lnTo>
                <a:lnTo>
                  <a:pt x="242693" y="36409"/>
                </a:lnTo>
                <a:lnTo>
                  <a:pt x="244023" y="35489"/>
                </a:lnTo>
                <a:lnTo>
                  <a:pt x="243716" y="35591"/>
                </a:lnTo>
                <a:lnTo>
                  <a:pt x="243205" y="35284"/>
                </a:lnTo>
                <a:lnTo>
                  <a:pt x="242898" y="34568"/>
                </a:lnTo>
                <a:lnTo>
                  <a:pt x="242284" y="34875"/>
                </a:lnTo>
                <a:lnTo>
                  <a:pt x="239216" y="33443"/>
                </a:lnTo>
                <a:close/>
                <a:moveTo>
                  <a:pt x="143693" y="38659"/>
                </a:moveTo>
                <a:lnTo>
                  <a:pt x="144000" y="38864"/>
                </a:lnTo>
                <a:lnTo>
                  <a:pt x="143740" y="38678"/>
                </a:lnTo>
                <a:lnTo>
                  <a:pt x="143740" y="38678"/>
                </a:lnTo>
                <a:lnTo>
                  <a:pt x="143693" y="38659"/>
                </a:lnTo>
                <a:close/>
                <a:moveTo>
                  <a:pt x="155250" y="31602"/>
                </a:moveTo>
                <a:lnTo>
                  <a:pt x="155148" y="31705"/>
                </a:lnTo>
                <a:lnTo>
                  <a:pt x="155659" y="31705"/>
                </a:lnTo>
                <a:lnTo>
                  <a:pt x="155148" y="32011"/>
                </a:lnTo>
                <a:lnTo>
                  <a:pt x="155148" y="32216"/>
                </a:lnTo>
                <a:lnTo>
                  <a:pt x="154636" y="32216"/>
                </a:lnTo>
                <a:lnTo>
                  <a:pt x="155250" y="32727"/>
                </a:lnTo>
                <a:lnTo>
                  <a:pt x="154943" y="32932"/>
                </a:lnTo>
                <a:lnTo>
                  <a:pt x="154739" y="33341"/>
                </a:lnTo>
                <a:lnTo>
                  <a:pt x="154023" y="33443"/>
                </a:lnTo>
                <a:lnTo>
                  <a:pt x="154125" y="33545"/>
                </a:lnTo>
                <a:lnTo>
                  <a:pt x="153920" y="33648"/>
                </a:lnTo>
                <a:lnTo>
                  <a:pt x="158318" y="36205"/>
                </a:lnTo>
                <a:lnTo>
                  <a:pt x="158318" y="37636"/>
                </a:lnTo>
                <a:lnTo>
                  <a:pt x="148398" y="37636"/>
                </a:lnTo>
                <a:lnTo>
                  <a:pt x="149011" y="38148"/>
                </a:lnTo>
                <a:lnTo>
                  <a:pt x="148193" y="38352"/>
                </a:lnTo>
                <a:lnTo>
                  <a:pt x="148398" y="38455"/>
                </a:lnTo>
                <a:lnTo>
                  <a:pt x="147477" y="38557"/>
                </a:lnTo>
                <a:lnTo>
                  <a:pt x="147273" y="38455"/>
                </a:lnTo>
                <a:lnTo>
                  <a:pt x="147273" y="38455"/>
                </a:lnTo>
                <a:lnTo>
                  <a:pt x="147375" y="38557"/>
                </a:lnTo>
                <a:lnTo>
                  <a:pt x="146761" y="38455"/>
                </a:lnTo>
                <a:lnTo>
                  <a:pt x="146045" y="38864"/>
                </a:lnTo>
                <a:lnTo>
                  <a:pt x="146045" y="38864"/>
                </a:lnTo>
                <a:lnTo>
                  <a:pt x="147580" y="37841"/>
                </a:lnTo>
                <a:lnTo>
                  <a:pt x="148091" y="37943"/>
                </a:lnTo>
                <a:lnTo>
                  <a:pt x="148091" y="37943"/>
                </a:lnTo>
                <a:lnTo>
                  <a:pt x="146864" y="36409"/>
                </a:lnTo>
                <a:lnTo>
                  <a:pt x="147682" y="34364"/>
                </a:lnTo>
                <a:lnTo>
                  <a:pt x="147886" y="33955"/>
                </a:lnTo>
                <a:lnTo>
                  <a:pt x="147886" y="34159"/>
                </a:lnTo>
                <a:lnTo>
                  <a:pt x="148295" y="33545"/>
                </a:lnTo>
                <a:lnTo>
                  <a:pt x="148193" y="33239"/>
                </a:lnTo>
                <a:lnTo>
                  <a:pt x="149523" y="32011"/>
                </a:lnTo>
                <a:lnTo>
                  <a:pt x="149830" y="32114"/>
                </a:lnTo>
                <a:lnTo>
                  <a:pt x="149625" y="31602"/>
                </a:lnTo>
                <a:lnTo>
                  <a:pt x="150443" y="32216"/>
                </a:lnTo>
                <a:lnTo>
                  <a:pt x="149625" y="32318"/>
                </a:lnTo>
                <a:lnTo>
                  <a:pt x="150341" y="32727"/>
                </a:lnTo>
                <a:lnTo>
                  <a:pt x="151159" y="32727"/>
                </a:lnTo>
                <a:lnTo>
                  <a:pt x="151261" y="33034"/>
                </a:lnTo>
                <a:lnTo>
                  <a:pt x="150545" y="33443"/>
                </a:lnTo>
                <a:lnTo>
                  <a:pt x="151466" y="33852"/>
                </a:lnTo>
                <a:lnTo>
                  <a:pt x="151466" y="34364"/>
                </a:lnTo>
                <a:lnTo>
                  <a:pt x="152080" y="34364"/>
                </a:lnTo>
                <a:lnTo>
                  <a:pt x="153102" y="33750"/>
                </a:lnTo>
                <a:lnTo>
                  <a:pt x="153614" y="33852"/>
                </a:lnTo>
                <a:lnTo>
                  <a:pt x="153818" y="33443"/>
                </a:lnTo>
                <a:lnTo>
                  <a:pt x="152795" y="33443"/>
                </a:lnTo>
                <a:lnTo>
                  <a:pt x="152386" y="32830"/>
                </a:lnTo>
                <a:lnTo>
                  <a:pt x="152591" y="32420"/>
                </a:lnTo>
                <a:lnTo>
                  <a:pt x="152489" y="32727"/>
                </a:lnTo>
                <a:lnTo>
                  <a:pt x="152489" y="32727"/>
                </a:lnTo>
                <a:lnTo>
                  <a:pt x="155250" y="31602"/>
                </a:lnTo>
                <a:close/>
                <a:moveTo>
                  <a:pt x="144000" y="38864"/>
                </a:moveTo>
                <a:lnTo>
                  <a:pt x="144000" y="38864"/>
                </a:lnTo>
                <a:lnTo>
                  <a:pt x="144000" y="38864"/>
                </a:lnTo>
                <a:close/>
                <a:moveTo>
                  <a:pt x="144000" y="38864"/>
                </a:moveTo>
                <a:lnTo>
                  <a:pt x="144000" y="38864"/>
                </a:lnTo>
                <a:lnTo>
                  <a:pt x="144000" y="38864"/>
                </a:lnTo>
                <a:close/>
                <a:moveTo>
                  <a:pt x="131011" y="37943"/>
                </a:moveTo>
                <a:lnTo>
                  <a:pt x="131011" y="38250"/>
                </a:lnTo>
                <a:lnTo>
                  <a:pt x="131216" y="39580"/>
                </a:lnTo>
                <a:lnTo>
                  <a:pt x="132136" y="39682"/>
                </a:lnTo>
                <a:lnTo>
                  <a:pt x="132136" y="37943"/>
                </a:lnTo>
                <a:close/>
                <a:moveTo>
                  <a:pt x="165580" y="31807"/>
                </a:moveTo>
                <a:lnTo>
                  <a:pt x="166091" y="32011"/>
                </a:lnTo>
                <a:lnTo>
                  <a:pt x="166295" y="31909"/>
                </a:lnTo>
                <a:lnTo>
                  <a:pt x="166705" y="31909"/>
                </a:lnTo>
                <a:lnTo>
                  <a:pt x="167420" y="33545"/>
                </a:lnTo>
                <a:lnTo>
                  <a:pt x="165886" y="33545"/>
                </a:lnTo>
                <a:lnTo>
                  <a:pt x="166193" y="34364"/>
                </a:lnTo>
                <a:lnTo>
                  <a:pt x="165273" y="34568"/>
                </a:lnTo>
                <a:lnTo>
                  <a:pt x="165682" y="34670"/>
                </a:lnTo>
                <a:lnTo>
                  <a:pt x="166398" y="35693"/>
                </a:lnTo>
                <a:lnTo>
                  <a:pt x="166705" y="35795"/>
                </a:lnTo>
                <a:lnTo>
                  <a:pt x="166909" y="36000"/>
                </a:lnTo>
                <a:lnTo>
                  <a:pt x="167420" y="36102"/>
                </a:lnTo>
                <a:lnTo>
                  <a:pt x="168136" y="37739"/>
                </a:lnTo>
                <a:lnTo>
                  <a:pt x="168136" y="36818"/>
                </a:lnTo>
                <a:lnTo>
                  <a:pt x="169670" y="37841"/>
                </a:lnTo>
                <a:lnTo>
                  <a:pt x="169466" y="38250"/>
                </a:lnTo>
                <a:lnTo>
                  <a:pt x="168239" y="37841"/>
                </a:lnTo>
                <a:lnTo>
                  <a:pt x="168648" y="39068"/>
                </a:lnTo>
                <a:lnTo>
                  <a:pt x="168955" y="38864"/>
                </a:lnTo>
                <a:lnTo>
                  <a:pt x="169159" y="39273"/>
                </a:lnTo>
                <a:lnTo>
                  <a:pt x="168852" y="39273"/>
                </a:lnTo>
                <a:lnTo>
                  <a:pt x="168852" y="39580"/>
                </a:lnTo>
                <a:lnTo>
                  <a:pt x="169261" y="39682"/>
                </a:lnTo>
                <a:lnTo>
                  <a:pt x="169773" y="42034"/>
                </a:lnTo>
                <a:lnTo>
                  <a:pt x="169977" y="42034"/>
                </a:lnTo>
                <a:lnTo>
                  <a:pt x="169773" y="42136"/>
                </a:lnTo>
                <a:lnTo>
                  <a:pt x="169773" y="42034"/>
                </a:lnTo>
                <a:lnTo>
                  <a:pt x="167420" y="42136"/>
                </a:lnTo>
                <a:lnTo>
                  <a:pt x="165580" y="41114"/>
                </a:lnTo>
                <a:lnTo>
                  <a:pt x="165375" y="39682"/>
                </a:lnTo>
                <a:lnTo>
                  <a:pt x="165375" y="39682"/>
                </a:lnTo>
                <a:lnTo>
                  <a:pt x="165477" y="39886"/>
                </a:lnTo>
                <a:lnTo>
                  <a:pt x="166295" y="38659"/>
                </a:lnTo>
                <a:lnTo>
                  <a:pt x="163227" y="35693"/>
                </a:lnTo>
                <a:lnTo>
                  <a:pt x="163227" y="35080"/>
                </a:lnTo>
                <a:lnTo>
                  <a:pt x="163125" y="35386"/>
                </a:lnTo>
                <a:lnTo>
                  <a:pt x="162307" y="34261"/>
                </a:lnTo>
                <a:lnTo>
                  <a:pt x="162409" y="34057"/>
                </a:lnTo>
                <a:lnTo>
                  <a:pt x="162511" y="34057"/>
                </a:lnTo>
                <a:lnTo>
                  <a:pt x="162614" y="33136"/>
                </a:lnTo>
                <a:lnTo>
                  <a:pt x="162818" y="33239"/>
                </a:lnTo>
                <a:lnTo>
                  <a:pt x="163636" y="32932"/>
                </a:lnTo>
                <a:lnTo>
                  <a:pt x="163534" y="32727"/>
                </a:lnTo>
                <a:lnTo>
                  <a:pt x="163943" y="32523"/>
                </a:lnTo>
                <a:lnTo>
                  <a:pt x="164045" y="32420"/>
                </a:lnTo>
                <a:lnTo>
                  <a:pt x="163943" y="32318"/>
                </a:lnTo>
                <a:lnTo>
                  <a:pt x="165580" y="31807"/>
                </a:lnTo>
                <a:close/>
                <a:moveTo>
                  <a:pt x="137352" y="40602"/>
                </a:moveTo>
                <a:lnTo>
                  <a:pt x="135511" y="40807"/>
                </a:lnTo>
                <a:lnTo>
                  <a:pt x="134898" y="40705"/>
                </a:lnTo>
                <a:lnTo>
                  <a:pt x="137045" y="42239"/>
                </a:lnTo>
                <a:lnTo>
                  <a:pt x="137148" y="41932"/>
                </a:lnTo>
                <a:lnTo>
                  <a:pt x="137045" y="41625"/>
                </a:lnTo>
                <a:lnTo>
                  <a:pt x="137352" y="40602"/>
                </a:lnTo>
                <a:close/>
                <a:moveTo>
                  <a:pt x="146659" y="43670"/>
                </a:moveTo>
                <a:lnTo>
                  <a:pt x="146148" y="43875"/>
                </a:lnTo>
                <a:lnTo>
                  <a:pt x="146250" y="43875"/>
                </a:lnTo>
                <a:lnTo>
                  <a:pt x="146659" y="43670"/>
                </a:lnTo>
                <a:close/>
                <a:moveTo>
                  <a:pt x="144409" y="43364"/>
                </a:moveTo>
                <a:lnTo>
                  <a:pt x="144307" y="43466"/>
                </a:lnTo>
                <a:lnTo>
                  <a:pt x="144307" y="43773"/>
                </a:lnTo>
                <a:lnTo>
                  <a:pt x="145330" y="44080"/>
                </a:lnTo>
                <a:lnTo>
                  <a:pt x="146148" y="43875"/>
                </a:lnTo>
                <a:lnTo>
                  <a:pt x="146045" y="43670"/>
                </a:lnTo>
                <a:lnTo>
                  <a:pt x="144716" y="43568"/>
                </a:lnTo>
                <a:lnTo>
                  <a:pt x="144818" y="43466"/>
                </a:lnTo>
                <a:lnTo>
                  <a:pt x="144409" y="43364"/>
                </a:lnTo>
                <a:close/>
                <a:moveTo>
                  <a:pt x="153614" y="43364"/>
                </a:moveTo>
                <a:lnTo>
                  <a:pt x="151773" y="43977"/>
                </a:lnTo>
                <a:lnTo>
                  <a:pt x="152489" y="44489"/>
                </a:lnTo>
                <a:lnTo>
                  <a:pt x="153307" y="44080"/>
                </a:lnTo>
                <a:lnTo>
                  <a:pt x="153614" y="43466"/>
                </a:lnTo>
                <a:lnTo>
                  <a:pt x="153614" y="43364"/>
                </a:lnTo>
                <a:close/>
                <a:moveTo>
                  <a:pt x="241568" y="37534"/>
                </a:moveTo>
                <a:lnTo>
                  <a:pt x="241261" y="37636"/>
                </a:lnTo>
                <a:lnTo>
                  <a:pt x="241670" y="37739"/>
                </a:lnTo>
                <a:lnTo>
                  <a:pt x="241466" y="38045"/>
                </a:lnTo>
                <a:lnTo>
                  <a:pt x="240955" y="37636"/>
                </a:lnTo>
                <a:lnTo>
                  <a:pt x="241057" y="37943"/>
                </a:lnTo>
                <a:lnTo>
                  <a:pt x="240955" y="38148"/>
                </a:lnTo>
                <a:lnTo>
                  <a:pt x="241261" y="38864"/>
                </a:lnTo>
                <a:lnTo>
                  <a:pt x="241159" y="38864"/>
                </a:lnTo>
                <a:lnTo>
                  <a:pt x="241875" y="40807"/>
                </a:lnTo>
                <a:lnTo>
                  <a:pt x="241670" y="41114"/>
                </a:lnTo>
                <a:lnTo>
                  <a:pt x="241466" y="41727"/>
                </a:lnTo>
                <a:lnTo>
                  <a:pt x="240955" y="42136"/>
                </a:lnTo>
                <a:lnTo>
                  <a:pt x="240443" y="41932"/>
                </a:lnTo>
                <a:lnTo>
                  <a:pt x="240545" y="41420"/>
                </a:lnTo>
                <a:lnTo>
                  <a:pt x="240545" y="41420"/>
                </a:lnTo>
                <a:lnTo>
                  <a:pt x="240136" y="41727"/>
                </a:lnTo>
                <a:lnTo>
                  <a:pt x="240341" y="43261"/>
                </a:lnTo>
                <a:lnTo>
                  <a:pt x="239727" y="43466"/>
                </a:lnTo>
                <a:lnTo>
                  <a:pt x="239420" y="43364"/>
                </a:lnTo>
                <a:lnTo>
                  <a:pt x="237477" y="43977"/>
                </a:lnTo>
                <a:lnTo>
                  <a:pt x="236761" y="45102"/>
                </a:lnTo>
                <a:lnTo>
                  <a:pt x="237886" y="45205"/>
                </a:lnTo>
                <a:lnTo>
                  <a:pt x="237784" y="44795"/>
                </a:lnTo>
                <a:lnTo>
                  <a:pt x="240341" y="44489"/>
                </a:lnTo>
                <a:lnTo>
                  <a:pt x="240239" y="44795"/>
                </a:lnTo>
                <a:lnTo>
                  <a:pt x="240955" y="45614"/>
                </a:lnTo>
                <a:lnTo>
                  <a:pt x="241670" y="44795"/>
                </a:lnTo>
                <a:lnTo>
                  <a:pt x="241261" y="44080"/>
                </a:lnTo>
                <a:lnTo>
                  <a:pt x="241568" y="44386"/>
                </a:lnTo>
                <a:lnTo>
                  <a:pt x="241568" y="44182"/>
                </a:lnTo>
                <a:lnTo>
                  <a:pt x="241670" y="44489"/>
                </a:lnTo>
                <a:lnTo>
                  <a:pt x="242693" y="44489"/>
                </a:lnTo>
                <a:lnTo>
                  <a:pt x="243102" y="43977"/>
                </a:lnTo>
                <a:lnTo>
                  <a:pt x="243307" y="43977"/>
                </a:lnTo>
                <a:lnTo>
                  <a:pt x="243409" y="43773"/>
                </a:lnTo>
                <a:lnTo>
                  <a:pt x="243614" y="43773"/>
                </a:lnTo>
                <a:lnTo>
                  <a:pt x="243511" y="43364"/>
                </a:lnTo>
                <a:lnTo>
                  <a:pt x="243818" y="43466"/>
                </a:lnTo>
                <a:lnTo>
                  <a:pt x="243818" y="43773"/>
                </a:lnTo>
                <a:lnTo>
                  <a:pt x="244023" y="44182"/>
                </a:lnTo>
                <a:lnTo>
                  <a:pt x="244432" y="43261"/>
                </a:lnTo>
                <a:lnTo>
                  <a:pt x="244023" y="42852"/>
                </a:lnTo>
                <a:lnTo>
                  <a:pt x="243205" y="40602"/>
                </a:lnTo>
                <a:lnTo>
                  <a:pt x="243511" y="40500"/>
                </a:lnTo>
                <a:lnTo>
                  <a:pt x="243409" y="39886"/>
                </a:lnTo>
                <a:lnTo>
                  <a:pt x="243409" y="39784"/>
                </a:lnTo>
                <a:lnTo>
                  <a:pt x="241568" y="37534"/>
                </a:lnTo>
                <a:close/>
                <a:moveTo>
                  <a:pt x="238909" y="44795"/>
                </a:moveTo>
                <a:lnTo>
                  <a:pt x="238807" y="45102"/>
                </a:lnTo>
                <a:lnTo>
                  <a:pt x="238398" y="45000"/>
                </a:lnTo>
                <a:lnTo>
                  <a:pt x="238295" y="45307"/>
                </a:lnTo>
                <a:lnTo>
                  <a:pt x="237989" y="45716"/>
                </a:lnTo>
                <a:lnTo>
                  <a:pt x="238398" y="45920"/>
                </a:lnTo>
                <a:lnTo>
                  <a:pt x="238705" y="46330"/>
                </a:lnTo>
                <a:lnTo>
                  <a:pt x="239523" y="45614"/>
                </a:lnTo>
                <a:lnTo>
                  <a:pt x="239830" y="45818"/>
                </a:lnTo>
                <a:lnTo>
                  <a:pt x="240034" y="45307"/>
                </a:lnTo>
                <a:lnTo>
                  <a:pt x="239625" y="44795"/>
                </a:lnTo>
                <a:close/>
                <a:moveTo>
                  <a:pt x="151875" y="47659"/>
                </a:moveTo>
                <a:lnTo>
                  <a:pt x="151773" y="47761"/>
                </a:lnTo>
                <a:lnTo>
                  <a:pt x="152080" y="47864"/>
                </a:lnTo>
                <a:lnTo>
                  <a:pt x="151875" y="47659"/>
                </a:lnTo>
                <a:close/>
                <a:moveTo>
                  <a:pt x="236455" y="45307"/>
                </a:moveTo>
                <a:lnTo>
                  <a:pt x="236045" y="45614"/>
                </a:lnTo>
                <a:lnTo>
                  <a:pt x="236045" y="45818"/>
                </a:lnTo>
                <a:lnTo>
                  <a:pt x="235943" y="45716"/>
                </a:lnTo>
                <a:lnTo>
                  <a:pt x="236352" y="46227"/>
                </a:lnTo>
                <a:lnTo>
                  <a:pt x="236045" y="46023"/>
                </a:lnTo>
                <a:lnTo>
                  <a:pt x="236352" y="46534"/>
                </a:lnTo>
                <a:lnTo>
                  <a:pt x="236659" y="46227"/>
                </a:lnTo>
                <a:lnTo>
                  <a:pt x="236455" y="46023"/>
                </a:lnTo>
                <a:lnTo>
                  <a:pt x="236659" y="46125"/>
                </a:lnTo>
                <a:lnTo>
                  <a:pt x="236966" y="46534"/>
                </a:lnTo>
                <a:lnTo>
                  <a:pt x="237068" y="47761"/>
                </a:lnTo>
                <a:lnTo>
                  <a:pt x="237580" y="47966"/>
                </a:lnTo>
                <a:lnTo>
                  <a:pt x="237580" y="47455"/>
                </a:lnTo>
                <a:lnTo>
                  <a:pt x="237784" y="48170"/>
                </a:lnTo>
                <a:lnTo>
                  <a:pt x="237886" y="47966"/>
                </a:lnTo>
                <a:lnTo>
                  <a:pt x="237886" y="47761"/>
                </a:lnTo>
                <a:lnTo>
                  <a:pt x="238193" y="47761"/>
                </a:lnTo>
                <a:lnTo>
                  <a:pt x="237886" y="45818"/>
                </a:lnTo>
                <a:lnTo>
                  <a:pt x="237580" y="45818"/>
                </a:lnTo>
                <a:lnTo>
                  <a:pt x="237477" y="45409"/>
                </a:lnTo>
                <a:lnTo>
                  <a:pt x="237273" y="45511"/>
                </a:lnTo>
                <a:lnTo>
                  <a:pt x="236864" y="45307"/>
                </a:lnTo>
                <a:close/>
                <a:moveTo>
                  <a:pt x="49602" y="49398"/>
                </a:moveTo>
                <a:lnTo>
                  <a:pt x="49705" y="49500"/>
                </a:lnTo>
                <a:lnTo>
                  <a:pt x="49655" y="49401"/>
                </a:lnTo>
                <a:lnTo>
                  <a:pt x="49655" y="49401"/>
                </a:lnTo>
                <a:lnTo>
                  <a:pt x="49602" y="49398"/>
                </a:lnTo>
                <a:close/>
                <a:moveTo>
                  <a:pt x="53489" y="53386"/>
                </a:moveTo>
                <a:lnTo>
                  <a:pt x="53485" y="53390"/>
                </a:lnTo>
                <a:lnTo>
                  <a:pt x="53485" y="53390"/>
                </a:lnTo>
                <a:lnTo>
                  <a:pt x="53489" y="53489"/>
                </a:lnTo>
                <a:lnTo>
                  <a:pt x="53489" y="53386"/>
                </a:lnTo>
                <a:close/>
                <a:moveTo>
                  <a:pt x="231648" y="54102"/>
                </a:moveTo>
                <a:lnTo>
                  <a:pt x="231239" y="54205"/>
                </a:lnTo>
                <a:lnTo>
                  <a:pt x="230625" y="55739"/>
                </a:lnTo>
                <a:lnTo>
                  <a:pt x="231648" y="57477"/>
                </a:lnTo>
                <a:lnTo>
                  <a:pt x="231852" y="54511"/>
                </a:lnTo>
                <a:lnTo>
                  <a:pt x="231648" y="54102"/>
                </a:lnTo>
                <a:close/>
                <a:moveTo>
                  <a:pt x="46432" y="57886"/>
                </a:moveTo>
                <a:lnTo>
                  <a:pt x="46432" y="57989"/>
                </a:lnTo>
                <a:lnTo>
                  <a:pt x="46636" y="57886"/>
                </a:lnTo>
                <a:close/>
                <a:moveTo>
                  <a:pt x="176216" y="59114"/>
                </a:moveTo>
                <a:lnTo>
                  <a:pt x="176216" y="59114"/>
                </a:lnTo>
                <a:lnTo>
                  <a:pt x="176216" y="59114"/>
                </a:lnTo>
                <a:close/>
                <a:moveTo>
                  <a:pt x="52057" y="56250"/>
                </a:moveTo>
                <a:lnTo>
                  <a:pt x="49193" y="57170"/>
                </a:lnTo>
                <a:lnTo>
                  <a:pt x="49091" y="57375"/>
                </a:lnTo>
                <a:lnTo>
                  <a:pt x="48682" y="57580"/>
                </a:lnTo>
                <a:lnTo>
                  <a:pt x="48989" y="57477"/>
                </a:lnTo>
                <a:lnTo>
                  <a:pt x="48989" y="57682"/>
                </a:lnTo>
                <a:lnTo>
                  <a:pt x="51443" y="56761"/>
                </a:lnTo>
                <a:lnTo>
                  <a:pt x="51443" y="56761"/>
                </a:lnTo>
                <a:lnTo>
                  <a:pt x="51239" y="56966"/>
                </a:lnTo>
                <a:lnTo>
                  <a:pt x="54205" y="57886"/>
                </a:lnTo>
                <a:lnTo>
                  <a:pt x="54307" y="58500"/>
                </a:lnTo>
                <a:lnTo>
                  <a:pt x="55330" y="58807"/>
                </a:lnTo>
                <a:lnTo>
                  <a:pt x="54818" y="59625"/>
                </a:lnTo>
                <a:lnTo>
                  <a:pt x="54818" y="59625"/>
                </a:lnTo>
                <a:lnTo>
                  <a:pt x="57068" y="59420"/>
                </a:lnTo>
                <a:lnTo>
                  <a:pt x="57170" y="59523"/>
                </a:lnTo>
                <a:lnTo>
                  <a:pt x="57886" y="59420"/>
                </a:lnTo>
                <a:lnTo>
                  <a:pt x="57886" y="59114"/>
                </a:lnTo>
                <a:lnTo>
                  <a:pt x="55739" y="58091"/>
                </a:lnTo>
                <a:lnTo>
                  <a:pt x="55534" y="57886"/>
                </a:lnTo>
                <a:lnTo>
                  <a:pt x="55330" y="57784"/>
                </a:lnTo>
                <a:lnTo>
                  <a:pt x="55534" y="57784"/>
                </a:lnTo>
                <a:lnTo>
                  <a:pt x="55125" y="57580"/>
                </a:lnTo>
                <a:lnTo>
                  <a:pt x="55227" y="57682"/>
                </a:lnTo>
                <a:lnTo>
                  <a:pt x="52057" y="56250"/>
                </a:lnTo>
                <a:close/>
                <a:moveTo>
                  <a:pt x="207307" y="59625"/>
                </a:moveTo>
                <a:lnTo>
                  <a:pt x="207307" y="59625"/>
                </a:lnTo>
                <a:lnTo>
                  <a:pt x="207307" y="59625"/>
                </a:lnTo>
                <a:close/>
                <a:moveTo>
                  <a:pt x="222648" y="59420"/>
                </a:moveTo>
                <a:lnTo>
                  <a:pt x="222648" y="59523"/>
                </a:lnTo>
                <a:lnTo>
                  <a:pt x="221625" y="59727"/>
                </a:lnTo>
                <a:lnTo>
                  <a:pt x="221727" y="59727"/>
                </a:lnTo>
                <a:lnTo>
                  <a:pt x="221216" y="60341"/>
                </a:lnTo>
                <a:lnTo>
                  <a:pt x="221727" y="61159"/>
                </a:lnTo>
                <a:lnTo>
                  <a:pt x="222750" y="60852"/>
                </a:lnTo>
                <a:lnTo>
                  <a:pt x="223159" y="59932"/>
                </a:lnTo>
                <a:lnTo>
                  <a:pt x="222648" y="59420"/>
                </a:lnTo>
                <a:close/>
                <a:moveTo>
                  <a:pt x="54511" y="60955"/>
                </a:moveTo>
                <a:lnTo>
                  <a:pt x="54205" y="61057"/>
                </a:lnTo>
                <a:lnTo>
                  <a:pt x="54614" y="61670"/>
                </a:lnTo>
                <a:lnTo>
                  <a:pt x="55023" y="61773"/>
                </a:lnTo>
                <a:lnTo>
                  <a:pt x="55534" y="61568"/>
                </a:lnTo>
                <a:lnTo>
                  <a:pt x="55943" y="61568"/>
                </a:lnTo>
                <a:lnTo>
                  <a:pt x="54511" y="60955"/>
                </a:lnTo>
                <a:close/>
                <a:moveTo>
                  <a:pt x="58602" y="59727"/>
                </a:moveTo>
                <a:lnTo>
                  <a:pt x="59114" y="60034"/>
                </a:lnTo>
                <a:lnTo>
                  <a:pt x="59114" y="60443"/>
                </a:lnTo>
                <a:lnTo>
                  <a:pt x="59420" y="60955"/>
                </a:lnTo>
                <a:lnTo>
                  <a:pt x="59114" y="61057"/>
                </a:lnTo>
                <a:lnTo>
                  <a:pt x="57784" y="60852"/>
                </a:lnTo>
                <a:lnTo>
                  <a:pt x="57580" y="61159"/>
                </a:lnTo>
                <a:lnTo>
                  <a:pt x="57989" y="61466"/>
                </a:lnTo>
                <a:lnTo>
                  <a:pt x="59420" y="61261"/>
                </a:lnTo>
                <a:lnTo>
                  <a:pt x="59932" y="61568"/>
                </a:lnTo>
                <a:lnTo>
                  <a:pt x="60239" y="61875"/>
                </a:lnTo>
                <a:lnTo>
                  <a:pt x="60545" y="61261"/>
                </a:lnTo>
                <a:lnTo>
                  <a:pt x="62693" y="61261"/>
                </a:lnTo>
                <a:lnTo>
                  <a:pt x="63000" y="60750"/>
                </a:lnTo>
                <a:lnTo>
                  <a:pt x="61977" y="60341"/>
                </a:lnTo>
                <a:lnTo>
                  <a:pt x="62284" y="60239"/>
                </a:lnTo>
                <a:lnTo>
                  <a:pt x="58602" y="59727"/>
                </a:lnTo>
                <a:close/>
                <a:moveTo>
                  <a:pt x="208739" y="63614"/>
                </a:moveTo>
                <a:lnTo>
                  <a:pt x="208739" y="63614"/>
                </a:lnTo>
                <a:lnTo>
                  <a:pt x="208739" y="63614"/>
                </a:lnTo>
                <a:close/>
                <a:moveTo>
                  <a:pt x="48989" y="64227"/>
                </a:moveTo>
                <a:lnTo>
                  <a:pt x="48989" y="64330"/>
                </a:lnTo>
                <a:lnTo>
                  <a:pt x="49091" y="64432"/>
                </a:lnTo>
                <a:lnTo>
                  <a:pt x="49091" y="64432"/>
                </a:lnTo>
                <a:lnTo>
                  <a:pt x="48989" y="64227"/>
                </a:lnTo>
                <a:close/>
                <a:moveTo>
                  <a:pt x="44182" y="66375"/>
                </a:moveTo>
                <a:lnTo>
                  <a:pt x="44386" y="66477"/>
                </a:lnTo>
                <a:lnTo>
                  <a:pt x="44386" y="66477"/>
                </a:lnTo>
                <a:lnTo>
                  <a:pt x="44284" y="66375"/>
                </a:lnTo>
                <a:close/>
                <a:moveTo>
                  <a:pt x="232261" y="60955"/>
                </a:moveTo>
                <a:lnTo>
                  <a:pt x="231955" y="61670"/>
                </a:lnTo>
                <a:lnTo>
                  <a:pt x="232159" y="63511"/>
                </a:lnTo>
                <a:lnTo>
                  <a:pt x="231648" y="63307"/>
                </a:lnTo>
                <a:lnTo>
                  <a:pt x="232364" y="64943"/>
                </a:lnTo>
                <a:lnTo>
                  <a:pt x="232568" y="64739"/>
                </a:lnTo>
                <a:lnTo>
                  <a:pt x="232977" y="65148"/>
                </a:lnTo>
                <a:lnTo>
                  <a:pt x="232773" y="65864"/>
                </a:lnTo>
                <a:lnTo>
                  <a:pt x="233591" y="65966"/>
                </a:lnTo>
                <a:lnTo>
                  <a:pt x="233795" y="65659"/>
                </a:lnTo>
                <a:lnTo>
                  <a:pt x="234716" y="66375"/>
                </a:lnTo>
                <a:lnTo>
                  <a:pt x="234409" y="65761"/>
                </a:lnTo>
                <a:lnTo>
                  <a:pt x="236045" y="67091"/>
                </a:lnTo>
                <a:lnTo>
                  <a:pt x="235432" y="65966"/>
                </a:lnTo>
                <a:lnTo>
                  <a:pt x="235739" y="65864"/>
                </a:lnTo>
                <a:lnTo>
                  <a:pt x="235125" y="65659"/>
                </a:lnTo>
                <a:lnTo>
                  <a:pt x="235125" y="65864"/>
                </a:lnTo>
                <a:lnTo>
                  <a:pt x="234511" y="65352"/>
                </a:lnTo>
                <a:lnTo>
                  <a:pt x="234205" y="65455"/>
                </a:lnTo>
                <a:lnTo>
                  <a:pt x="234307" y="65659"/>
                </a:lnTo>
                <a:lnTo>
                  <a:pt x="233284" y="64330"/>
                </a:lnTo>
                <a:lnTo>
                  <a:pt x="233489" y="63511"/>
                </a:lnTo>
                <a:lnTo>
                  <a:pt x="233795" y="63205"/>
                </a:lnTo>
                <a:lnTo>
                  <a:pt x="233591" y="61159"/>
                </a:lnTo>
                <a:lnTo>
                  <a:pt x="233284" y="61261"/>
                </a:lnTo>
                <a:lnTo>
                  <a:pt x="232261" y="60955"/>
                </a:lnTo>
                <a:close/>
                <a:moveTo>
                  <a:pt x="236045" y="67091"/>
                </a:moveTo>
                <a:lnTo>
                  <a:pt x="236045" y="67091"/>
                </a:lnTo>
                <a:lnTo>
                  <a:pt x="236045" y="67091"/>
                </a:lnTo>
                <a:close/>
                <a:moveTo>
                  <a:pt x="232670" y="66170"/>
                </a:moveTo>
                <a:lnTo>
                  <a:pt x="233693" y="67398"/>
                </a:lnTo>
                <a:lnTo>
                  <a:pt x="233693" y="66580"/>
                </a:lnTo>
                <a:lnTo>
                  <a:pt x="233080" y="66170"/>
                </a:lnTo>
                <a:close/>
                <a:moveTo>
                  <a:pt x="222750" y="67705"/>
                </a:moveTo>
                <a:lnTo>
                  <a:pt x="222750" y="67705"/>
                </a:lnTo>
                <a:lnTo>
                  <a:pt x="222750" y="67705"/>
                </a:lnTo>
                <a:close/>
                <a:moveTo>
                  <a:pt x="222750" y="67705"/>
                </a:moveTo>
                <a:lnTo>
                  <a:pt x="222737" y="67743"/>
                </a:lnTo>
                <a:lnTo>
                  <a:pt x="222750" y="67807"/>
                </a:lnTo>
                <a:lnTo>
                  <a:pt x="222750" y="67705"/>
                </a:lnTo>
                <a:close/>
                <a:moveTo>
                  <a:pt x="235330" y="67091"/>
                </a:moveTo>
                <a:lnTo>
                  <a:pt x="235330" y="67807"/>
                </a:lnTo>
                <a:lnTo>
                  <a:pt x="235739" y="67602"/>
                </a:lnTo>
                <a:lnTo>
                  <a:pt x="236148" y="67909"/>
                </a:lnTo>
                <a:lnTo>
                  <a:pt x="235534" y="67193"/>
                </a:lnTo>
                <a:lnTo>
                  <a:pt x="235330" y="67091"/>
                </a:lnTo>
                <a:close/>
                <a:moveTo>
                  <a:pt x="236250" y="67091"/>
                </a:moveTo>
                <a:lnTo>
                  <a:pt x="237068" y="68420"/>
                </a:lnTo>
                <a:lnTo>
                  <a:pt x="237682" y="68625"/>
                </a:lnTo>
                <a:lnTo>
                  <a:pt x="237784" y="68625"/>
                </a:lnTo>
                <a:lnTo>
                  <a:pt x="237170" y="67295"/>
                </a:lnTo>
                <a:lnTo>
                  <a:pt x="236250" y="67091"/>
                </a:lnTo>
                <a:close/>
                <a:moveTo>
                  <a:pt x="234307" y="67807"/>
                </a:moveTo>
                <a:lnTo>
                  <a:pt x="234205" y="67909"/>
                </a:lnTo>
                <a:lnTo>
                  <a:pt x="234409" y="68011"/>
                </a:lnTo>
                <a:lnTo>
                  <a:pt x="234409" y="69341"/>
                </a:lnTo>
                <a:lnTo>
                  <a:pt x="235330" y="68420"/>
                </a:lnTo>
                <a:lnTo>
                  <a:pt x="234307" y="67807"/>
                </a:lnTo>
                <a:close/>
                <a:moveTo>
                  <a:pt x="236455" y="68216"/>
                </a:moveTo>
                <a:lnTo>
                  <a:pt x="236557" y="68625"/>
                </a:lnTo>
                <a:lnTo>
                  <a:pt x="236864" y="68932"/>
                </a:lnTo>
                <a:lnTo>
                  <a:pt x="237170" y="69750"/>
                </a:lnTo>
                <a:lnTo>
                  <a:pt x="237170" y="69341"/>
                </a:lnTo>
                <a:lnTo>
                  <a:pt x="237273" y="69545"/>
                </a:lnTo>
                <a:lnTo>
                  <a:pt x="237273" y="69443"/>
                </a:lnTo>
                <a:lnTo>
                  <a:pt x="237273" y="69136"/>
                </a:lnTo>
                <a:lnTo>
                  <a:pt x="237170" y="68932"/>
                </a:lnTo>
                <a:lnTo>
                  <a:pt x="236966" y="68318"/>
                </a:lnTo>
                <a:lnTo>
                  <a:pt x="236761" y="68420"/>
                </a:lnTo>
                <a:lnTo>
                  <a:pt x="236455" y="68216"/>
                </a:lnTo>
                <a:close/>
                <a:moveTo>
                  <a:pt x="193091" y="69852"/>
                </a:moveTo>
                <a:lnTo>
                  <a:pt x="193295" y="70261"/>
                </a:lnTo>
                <a:lnTo>
                  <a:pt x="193160" y="69965"/>
                </a:lnTo>
                <a:lnTo>
                  <a:pt x="193091" y="69852"/>
                </a:lnTo>
                <a:close/>
                <a:moveTo>
                  <a:pt x="235636" y="68830"/>
                </a:moveTo>
                <a:lnTo>
                  <a:pt x="235227" y="69034"/>
                </a:lnTo>
                <a:lnTo>
                  <a:pt x="235125" y="69239"/>
                </a:lnTo>
                <a:lnTo>
                  <a:pt x="235227" y="69648"/>
                </a:lnTo>
                <a:lnTo>
                  <a:pt x="234818" y="69955"/>
                </a:lnTo>
                <a:lnTo>
                  <a:pt x="235636" y="70670"/>
                </a:lnTo>
                <a:lnTo>
                  <a:pt x="235636" y="68830"/>
                </a:lnTo>
                <a:close/>
                <a:moveTo>
                  <a:pt x="232057" y="68420"/>
                </a:moveTo>
                <a:lnTo>
                  <a:pt x="230318" y="71284"/>
                </a:lnTo>
                <a:lnTo>
                  <a:pt x="230318" y="71386"/>
                </a:lnTo>
                <a:lnTo>
                  <a:pt x="232261" y="69341"/>
                </a:lnTo>
                <a:lnTo>
                  <a:pt x="232057" y="68420"/>
                </a:lnTo>
                <a:close/>
                <a:moveTo>
                  <a:pt x="196568" y="70159"/>
                </a:moveTo>
                <a:lnTo>
                  <a:pt x="196364" y="71795"/>
                </a:lnTo>
                <a:lnTo>
                  <a:pt x="196364" y="72000"/>
                </a:lnTo>
                <a:lnTo>
                  <a:pt x="197591" y="73739"/>
                </a:lnTo>
                <a:lnTo>
                  <a:pt x="198102" y="72102"/>
                </a:lnTo>
                <a:lnTo>
                  <a:pt x="196875" y="70261"/>
                </a:lnTo>
                <a:lnTo>
                  <a:pt x="196568" y="70159"/>
                </a:lnTo>
                <a:close/>
                <a:moveTo>
                  <a:pt x="237580" y="70261"/>
                </a:moveTo>
                <a:lnTo>
                  <a:pt x="237580" y="70773"/>
                </a:lnTo>
                <a:lnTo>
                  <a:pt x="237068" y="70977"/>
                </a:lnTo>
                <a:lnTo>
                  <a:pt x="237068" y="71182"/>
                </a:lnTo>
                <a:lnTo>
                  <a:pt x="236761" y="71182"/>
                </a:lnTo>
                <a:lnTo>
                  <a:pt x="236659" y="71591"/>
                </a:lnTo>
                <a:lnTo>
                  <a:pt x="236250" y="71795"/>
                </a:lnTo>
                <a:lnTo>
                  <a:pt x="236148" y="71182"/>
                </a:lnTo>
                <a:lnTo>
                  <a:pt x="235739" y="71284"/>
                </a:lnTo>
                <a:lnTo>
                  <a:pt x="235432" y="71693"/>
                </a:lnTo>
                <a:lnTo>
                  <a:pt x="234818" y="71898"/>
                </a:lnTo>
                <a:lnTo>
                  <a:pt x="234818" y="72818"/>
                </a:lnTo>
                <a:lnTo>
                  <a:pt x="235227" y="72000"/>
                </a:lnTo>
                <a:lnTo>
                  <a:pt x="235636" y="72102"/>
                </a:lnTo>
                <a:lnTo>
                  <a:pt x="235943" y="72409"/>
                </a:lnTo>
                <a:lnTo>
                  <a:pt x="236045" y="72000"/>
                </a:lnTo>
                <a:lnTo>
                  <a:pt x="236455" y="72205"/>
                </a:lnTo>
                <a:lnTo>
                  <a:pt x="236557" y="73125"/>
                </a:lnTo>
                <a:lnTo>
                  <a:pt x="237580" y="73943"/>
                </a:lnTo>
                <a:lnTo>
                  <a:pt x="237682" y="73841"/>
                </a:lnTo>
                <a:lnTo>
                  <a:pt x="237682" y="74045"/>
                </a:lnTo>
                <a:lnTo>
                  <a:pt x="238091" y="73841"/>
                </a:lnTo>
                <a:lnTo>
                  <a:pt x="237784" y="73227"/>
                </a:lnTo>
                <a:lnTo>
                  <a:pt x="237989" y="72614"/>
                </a:lnTo>
                <a:lnTo>
                  <a:pt x="238295" y="72818"/>
                </a:lnTo>
                <a:lnTo>
                  <a:pt x="238500" y="73534"/>
                </a:lnTo>
                <a:lnTo>
                  <a:pt x="238500" y="73023"/>
                </a:lnTo>
                <a:lnTo>
                  <a:pt x="238807" y="72614"/>
                </a:lnTo>
                <a:lnTo>
                  <a:pt x="238500" y="71284"/>
                </a:lnTo>
                <a:lnTo>
                  <a:pt x="238398" y="71182"/>
                </a:lnTo>
                <a:lnTo>
                  <a:pt x="238500" y="70977"/>
                </a:lnTo>
                <a:lnTo>
                  <a:pt x="238295" y="70466"/>
                </a:lnTo>
                <a:lnTo>
                  <a:pt x="237580" y="70261"/>
                </a:lnTo>
                <a:close/>
                <a:moveTo>
                  <a:pt x="240443" y="77727"/>
                </a:moveTo>
                <a:lnTo>
                  <a:pt x="240034" y="78545"/>
                </a:lnTo>
                <a:lnTo>
                  <a:pt x="240136" y="80284"/>
                </a:lnTo>
                <a:lnTo>
                  <a:pt x="240852" y="81000"/>
                </a:lnTo>
                <a:lnTo>
                  <a:pt x="240341" y="79568"/>
                </a:lnTo>
                <a:lnTo>
                  <a:pt x="241261" y="79773"/>
                </a:lnTo>
                <a:lnTo>
                  <a:pt x="240750" y="79057"/>
                </a:lnTo>
                <a:lnTo>
                  <a:pt x="241057" y="78852"/>
                </a:lnTo>
                <a:lnTo>
                  <a:pt x="241057" y="78545"/>
                </a:lnTo>
                <a:lnTo>
                  <a:pt x="240136" y="78955"/>
                </a:lnTo>
                <a:lnTo>
                  <a:pt x="240443" y="78648"/>
                </a:lnTo>
                <a:lnTo>
                  <a:pt x="240443" y="78341"/>
                </a:lnTo>
                <a:lnTo>
                  <a:pt x="240341" y="78136"/>
                </a:lnTo>
                <a:lnTo>
                  <a:pt x="240443" y="77727"/>
                </a:lnTo>
                <a:close/>
                <a:moveTo>
                  <a:pt x="79875" y="80284"/>
                </a:moveTo>
                <a:lnTo>
                  <a:pt x="78136" y="80591"/>
                </a:lnTo>
                <a:lnTo>
                  <a:pt x="78136" y="81511"/>
                </a:lnTo>
                <a:lnTo>
                  <a:pt x="78443" y="81818"/>
                </a:lnTo>
                <a:lnTo>
                  <a:pt x="79466" y="81511"/>
                </a:lnTo>
                <a:lnTo>
                  <a:pt x="80080" y="80693"/>
                </a:lnTo>
                <a:lnTo>
                  <a:pt x="79875" y="80284"/>
                </a:lnTo>
                <a:close/>
                <a:moveTo>
                  <a:pt x="261102" y="82636"/>
                </a:moveTo>
                <a:lnTo>
                  <a:pt x="261000" y="82841"/>
                </a:lnTo>
                <a:lnTo>
                  <a:pt x="261205" y="82943"/>
                </a:lnTo>
                <a:lnTo>
                  <a:pt x="261307" y="82943"/>
                </a:lnTo>
                <a:lnTo>
                  <a:pt x="261102" y="82636"/>
                </a:lnTo>
                <a:close/>
                <a:moveTo>
                  <a:pt x="220500" y="81818"/>
                </a:moveTo>
                <a:lnTo>
                  <a:pt x="219784" y="81920"/>
                </a:lnTo>
                <a:lnTo>
                  <a:pt x="219886" y="82227"/>
                </a:lnTo>
                <a:lnTo>
                  <a:pt x="220295" y="82534"/>
                </a:lnTo>
                <a:lnTo>
                  <a:pt x="220295" y="82841"/>
                </a:lnTo>
                <a:lnTo>
                  <a:pt x="221011" y="83148"/>
                </a:lnTo>
                <a:lnTo>
                  <a:pt x="221114" y="82636"/>
                </a:lnTo>
                <a:lnTo>
                  <a:pt x="220500" y="81818"/>
                </a:lnTo>
                <a:close/>
                <a:moveTo>
                  <a:pt x="222034" y="82636"/>
                </a:moveTo>
                <a:lnTo>
                  <a:pt x="221830" y="83045"/>
                </a:lnTo>
                <a:lnTo>
                  <a:pt x="221830" y="83352"/>
                </a:lnTo>
                <a:lnTo>
                  <a:pt x="222341" y="83148"/>
                </a:lnTo>
                <a:lnTo>
                  <a:pt x="222034" y="82636"/>
                </a:lnTo>
                <a:close/>
                <a:moveTo>
                  <a:pt x="240443" y="83352"/>
                </a:moveTo>
                <a:lnTo>
                  <a:pt x="240239" y="83659"/>
                </a:lnTo>
                <a:lnTo>
                  <a:pt x="240239" y="83659"/>
                </a:lnTo>
                <a:lnTo>
                  <a:pt x="240545" y="83352"/>
                </a:lnTo>
                <a:close/>
                <a:moveTo>
                  <a:pt x="240852" y="82943"/>
                </a:moveTo>
                <a:lnTo>
                  <a:pt x="240545" y="83352"/>
                </a:lnTo>
                <a:lnTo>
                  <a:pt x="240750" y="83557"/>
                </a:lnTo>
                <a:lnTo>
                  <a:pt x="241261" y="83455"/>
                </a:lnTo>
                <a:lnTo>
                  <a:pt x="241670" y="83557"/>
                </a:lnTo>
                <a:lnTo>
                  <a:pt x="241977" y="83455"/>
                </a:lnTo>
                <a:lnTo>
                  <a:pt x="242898" y="83966"/>
                </a:lnTo>
                <a:lnTo>
                  <a:pt x="241568" y="82943"/>
                </a:lnTo>
                <a:close/>
                <a:moveTo>
                  <a:pt x="230011" y="72818"/>
                </a:moveTo>
                <a:lnTo>
                  <a:pt x="228989" y="74250"/>
                </a:lnTo>
                <a:lnTo>
                  <a:pt x="228989" y="74761"/>
                </a:lnTo>
                <a:lnTo>
                  <a:pt x="228477" y="74966"/>
                </a:lnTo>
                <a:lnTo>
                  <a:pt x="228477" y="74864"/>
                </a:lnTo>
                <a:lnTo>
                  <a:pt x="227557" y="75375"/>
                </a:lnTo>
                <a:lnTo>
                  <a:pt x="227045" y="76398"/>
                </a:lnTo>
                <a:lnTo>
                  <a:pt x="225409" y="77216"/>
                </a:lnTo>
                <a:lnTo>
                  <a:pt x="225307" y="77420"/>
                </a:lnTo>
                <a:lnTo>
                  <a:pt x="225205" y="77523"/>
                </a:lnTo>
                <a:lnTo>
                  <a:pt x="225205" y="78648"/>
                </a:lnTo>
                <a:lnTo>
                  <a:pt x="223670" y="77932"/>
                </a:lnTo>
                <a:lnTo>
                  <a:pt x="223159" y="78750"/>
                </a:lnTo>
                <a:lnTo>
                  <a:pt x="223261" y="78750"/>
                </a:lnTo>
                <a:lnTo>
                  <a:pt x="224182" y="83045"/>
                </a:lnTo>
                <a:lnTo>
                  <a:pt x="225511" y="83045"/>
                </a:lnTo>
                <a:lnTo>
                  <a:pt x="225818" y="83659"/>
                </a:lnTo>
                <a:lnTo>
                  <a:pt x="226023" y="83455"/>
                </a:lnTo>
                <a:lnTo>
                  <a:pt x="226330" y="83557"/>
                </a:lnTo>
                <a:lnTo>
                  <a:pt x="226739" y="83045"/>
                </a:lnTo>
                <a:lnTo>
                  <a:pt x="227352" y="83557"/>
                </a:lnTo>
                <a:lnTo>
                  <a:pt x="227966" y="83352"/>
                </a:lnTo>
                <a:lnTo>
                  <a:pt x="228068" y="83557"/>
                </a:lnTo>
                <a:lnTo>
                  <a:pt x="228375" y="84273"/>
                </a:lnTo>
                <a:lnTo>
                  <a:pt x="229398" y="83659"/>
                </a:lnTo>
                <a:lnTo>
                  <a:pt x="229705" y="83250"/>
                </a:lnTo>
                <a:lnTo>
                  <a:pt x="229602" y="83045"/>
                </a:lnTo>
                <a:lnTo>
                  <a:pt x="229807" y="82739"/>
                </a:lnTo>
                <a:lnTo>
                  <a:pt x="229705" y="81920"/>
                </a:lnTo>
                <a:lnTo>
                  <a:pt x="230216" y="81102"/>
                </a:lnTo>
                <a:lnTo>
                  <a:pt x="230523" y="81102"/>
                </a:lnTo>
                <a:lnTo>
                  <a:pt x="231239" y="78955"/>
                </a:lnTo>
                <a:lnTo>
                  <a:pt x="231852" y="79159"/>
                </a:lnTo>
                <a:lnTo>
                  <a:pt x="232159" y="79159"/>
                </a:lnTo>
                <a:lnTo>
                  <a:pt x="232057" y="78955"/>
                </a:lnTo>
                <a:lnTo>
                  <a:pt x="231136" y="77932"/>
                </a:lnTo>
                <a:lnTo>
                  <a:pt x="231034" y="77114"/>
                </a:lnTo>
                <a:lnTo>
                  <a:pt x="230932" y="77011"/>
                </a:lnTo>
                <a:lnTo>
                  <a:pt x="230420" y="76295"/>
                </a:lnTo>
                <a:lnTo>
                  <a:pt x="230830" y="76193"/>
                </a:lnTo>
                <a:lnTo>
                  <a:pt x="230932" y="76091"/>
                </a:lnTo>
                <a:lnTo>
                  <a:pt x="230932" y="75580"/>
                </a:lnTo>
                <a:lnTo>
                  <a:pt x="231750" y="75580"/>
                </a:lnTo>
                <a:lnTo>
                  <a:pt x="231443" y="74864"/>
                </a:lnTo>
                <a:lnTo>
                  <a:pt x="232261" y="74761"/>
                </a:lnTo>
                <a:lnTo>
                  <a:pt x="231136" y="73841"/>
                </a:lnTo>
                <a:lnTo>
                  <a:pt x="230727" y="73943"/>
                </a:lnTo>
                <a:lnTo>
                  <a:pt x="230420" y="72920"/>
                </a:lnTo>
                <a:lnTo>
                  <a:pt x="230011" y="73227"/>
                </a:lnTo>
                <a:lnTo>
                  <a:pt x="230011" y="72818"/>
                </a:lnTo>
                <a:close/>
                <a:moveTo>
                  <a:pt x="261307" y="82943"/>
                </a:moveTo>
                <a:lnTo>
                  <a:pt x="262841" y="84989"/>
                </a:lnTo>
                <a:lnTo>
                  <a:pt x="262330" y="83761"/>
                </a:lnTo>
                <a:lnTo>
                  <a:pt x="261307" y="82943"/>
                </a:lnTo>
                <a:close/>
                <a:moveTo>
                  <a:pt x="237682" y="78239"/>
                </a:moveTo>
                <a:lnTo>
                  <a:pt x="237170" y="78852"/>
                </a:lnTo>
                <a:lnTo>
                  <a:pt x="234614" y="78955"/>
                </a:lnTo>
                <a:lnTo>
                  <a:pt x="234409" y="78750"/>
                </a:lnTo>
                <a:lnTo>
                  <a:pt x="233489" y="79057"/>
                </a:lnTo>
                <a:lnTo>
                  <a:pt x="232977" y="79875"/>
                </a:lnTo>
                <a:lnTo>
                  <a:pt x="232977" y="80080"/>
                </a:lnTo>
                <a:lnTo>
                  <a:pt x="232875" y="80182"/>
                </a:lnTo>
                <a:lnTo>
                  <a:pt x="232977" y="80898"/>
                </a:lnTo>
                <a:lnTo>
                  <a:pt x="232875" y="80693"/>
                </a:lnTo>
                <a:lnTo>
                  <a:pt x="232057" y="83455"/>
                </a:lnTo>
                <a:lnTo>
                  <a:pt x="232364" y="83659"/>
                </a:lnTo>
                <a:lnTo>
                  <a:pt x="232568" y="83864"/>
                </a:lnTo>
                <a:lnTo>
                  <a:pt x="232670" y="85909"/>
                </a:lnTo>
                <a:lnTo>
                  <a:pt x="233386" y="85807"/>
                </a:lnTo>
                <a:lnTo>
                  <a:pt x="233591" y="82841"/>
                </a:lnTo>
                <a:lnTo>
                  <a:pt x="234409" y="84784"/>
                </a:lnTo>
                <a:lnTo>
                  <a:pt x="235636" y="84375"/>
                </a:lnTo>
                <a:lnTo>
                  <a:pt x="235125" y="83761"/>
                </a:lnTo>
                <a:lnTo>
                  <a:pt x="235227" y="83148"/>
                </a:lnTo>
                <a:lnTo>
                  <a:pt x="234409" y="82023"/>
                </a:lnTo>
                <a:lnTo>
                  <a:pt x="234614" y="82023"/>
                </a:lnTo>
                <a:lnTo>
                  <a:pt x="235739" y="81000"/>
                </a:lnTo>
                <a:lnTo>
                  <a:pt x="236148" y="81102"/>
                </a:lnTo>
                <a:lnTo>
                  <a:pt x="235739" y="80693"/>
                </a:lnTo>
                <a:lnTo>
                  <a:pt x="235739" y="80795"/>
                </a:lnTo>
                <a:lnTo>
                  <a:pt x="233591" y="81205"/>
                </a:lnTo>
                <a:lnTo>
                  <a:pt x="233284" y="80693"/>
                </a:lnTo>
                <a:lnTo>
                  <a:pt x="233182" y="80182"/>
                </a:lnTo>
                <a:lnTo>
                  <a:pt x="235943" y="79568"/>
                </a:lnTo>
                <a:lnTo>
                  <a:pt x="236455" y="79773"/>
                </a:lnTo>
                <a:lnTo>
                  <a:pt x="236966" y="79670"/>
                </a:lnTo>
                <a:lnTo>
                  <a:pt x="237580" y="79057"/>
                </a:lnTo>
                <a:lnTo>
                  <a:pt x="237682" y="78239"/>
                </a:lnTo>
                <a:close/>
                <a:moveTo>
                  <a:pt x="210580" y="74659"/>
                </a:moveTo>
                <a:lnTo>
                  <a:pt x="219068" y="86114"/>
                </a:lnTo>
                <a:lnTo>
                  <a:pt x="219068" y="85705"/>
                </a:lnTo>
                <a:lnTo>
                  <a:pt x="219989" y="86011"/>
                </a:lnTo>
                <a:lnTo>
                  <a:pt x="220398" y="83250"/>
                </a:lnTo>
                <a:lnTo>
                  <a:pt x="219273" y="82636"/>
                </a:lnTo>
                <a:lnTo>
                  <a:pt x="218966" y="81102"/>
                </a:lnTo>
                <a:lnTo>
                  <a:pt x="218352" y="80898"/>
                </a:lnTo>
                <a:lnTo>
                  <a:pt x="218148" y="80489"/>
                </a:lnTo>
                <a:lnTo>
                  <a:pt x="218455" y="79977"/>
                </a:lnTo>
                <a:lnTo>
                  <a:pt x="218045" y="79466"/>
                </a:lnTo>
                <a:lnTo>
                  <a:pt x="217330" y="79773"/>
                </a:lnTo>
                <a:lnTo>
                  <a:pt x="217739" y="79568"/>
                </a:lnTo>
                <a:lnTo>
                  <a:pt x="216102" y="77830"/>
                </a:lnTo>
                <a:lnTo>
                  <a:pt x="215795" y="78034"/>
                </a:lnTo>
                <a:lnTo>
                  <a:pt x="212625" y="74659"/>
                </a:lnTo>
                <a:close/>
                <a:moveTo>
                  <a:pt x="246170" y="85602"/>
                </a:moveTo>
                <a:lnTo>
                  <a:pt x="245864" y="85909"/>
                </a:lnTo>
                <a:lnTo>
                  <a:pt x="245761" y="86216"/>
                </a:lnTo>
                <a:lnTo>
                  <a:pt x="246273" y="86523"/>
                </a:lnTo>
                <a:lnTo>
                  <a:pt x="246375" y="86011"/>
                </a:lnTo>
                <a:lnTo>
                  <a:pt x="246170" y="85602"/>
                </a:lnTo>
                <a:close/>
                <a:moveTo>
                  <a:pt x="261818" y="84375"/>
                </a:moveTo>
                <a:lnTo>
                  <a:pt x="261716" y="84886"/>
                </a:lnTo>
                <a:lnTo>
                  <a:pt x="260693" y="85705"/>
                </a:lnTo>
                <a:lnTo>
                  <a:pt x="260386" y="85705"/>
                </a:lnTo>
                <a:lnTo>
                  <a:pt x="260284" y="85193"/>
                </a:lnTo>
                <a:lnTo>
                  <a:pt x="260080" y="85705"/>
                </a:lnTo>
                <a:lnTo>
                  <a:pt x="258648" y="85909"/>
                </a:lnTo>
                <a:lnTo>
                  <a:pt x="259773" y="86523"/>
                </a:lnTo>
                <a:lnTo>
                  <a:pt x="262125" y="85500"/>
                </a:lnTo>
                <a:lnTo>
                  <a:pt x="262023" y="85295"/>
                </a:lnTo>
                <a:lnTo>
                  <a:pt x="262227" y="85193"/>
                </a:lnTo>
                <a:lnTo>
                  <a:pt x="262432" y="84477"/>
                </a:lnTo>
                <a:lnTo>
                  <a:pt x="261818" y="84375"/>
                </a:lnTo>
                <a:close/>
                <a:moveTo>
                  <a:pt x="249239" y="87852"/>
                </a:moveTo>
                <a:lnTo>
                  <a:pt x="248727" y="88670"/>
                </a:lnTo>
                <a:lnTo>
                  <a:pt x="249648" y="88466"/>
                </a:lnTo>
                <a:lnTo>
                  <a:pt x="249239" y="87852"/>
                </a:lnTo>
                <a:close/>
                <a:moveTo>
                  <a:pt x="220500" y="86216"/>
                </a:moveTo>
                <a:lnTo>
                  <a:pt x="219682" y="86932"/>
                </a:lnTo>
                <a:lnTo>
                  <a:pt x="219784" y="87136"/>
                </a:lnTo>
                <a:lnTo>
                  <a:pt x="227250" y="88875"/>
                </a:lnTo>
                <a:lnTo>
                  <a:pt x="227761" y="88977"/>
                </a:lnTo>
                <a:lnTo>
                  <a:pt x="227761" y="88057"/>
                </a:lnTo>
                <a:lnTo>
                  <a:pt x="226330" y="87648"/>
                </a:lnTo>
                <a:lnTo>
                  <a:pt x="226125" y="87136"/>
                </a:lnTo>
                <a:lnTo>
                  <a:pt x="224591" y="86727"/>
                </a:lnTo>
                <a:lnTo>
                  <a:pt x="224284" y="87136"/>
                </a:lnTo>
                <a:lnTo>
                  <a:pt x="222648" y="87034"/>
                </a:lnTo>
                <a:lnTo>
                  <a:pt x="222239" y="86523"/>
                </a:lnTo>
                <a:lnTo>
                  <a:pt x="220500" y="86216"/>
                </a:lnTo>
                <a:close/>
                <a:moveTo>
                  <a:pt x="227761" y="88364"/>
                </a:moveTo>
                <a:lnTo>
                  <a:pt x="228273" y="89080"/>
                </a:lnTo>
                <a:lnTo>
                  <a:pt x="228886" y="88670"/>
                </a:lnTo>
                <a:lnTo>
                  <a:pt x="228375" y="88364"/>
                </a:lnTo>
                <a:close/>
                <a:moveTo>
                  <a:pt x="229398" y="88568"/>
                </a:moveTo>
                <a:lnTo>
                  <a:pt x="228989" y="88977"/>
                </a:lnTo>
                <a:lnTo>
                  <a:pt x="229705" y="89182"/>
                </a:lnTo>
                <a:lnTo>
                  <a:pt x="229807" y="88670"/>
                </a:lnTo>
                <a:lnTo>
                  <a:pt x="229398" y="88568"/>
                </a:lnTo>
                <a:close/>
                <a:moveTo>
                  <a:pt x="235432" y="88466"/>
                </a:moveTo>
                <a:lnTo>
                  <a:pt x="234920" y="88875"/>
                </a:lnTo>
                <a:lnTo>
                  <a:pt x="233182" y="88568"/>
                </a:lnTo>
                <a:lnTo>
                  <a:pt x="232670" y="88670"/>
                </a:lnTo>
                <a:lnTo>
                  <a:pt x="232670" y="89182"/>
                </a:lnTo>
                <a:lnTo>
                  <a:pt x="234716" y="88977"/>
                </a:lnTo>
                <a:lnTo>
                  <a:pt x="235330" y="88773"/>
                </a:lnTo>
                <a:lnTo>
                  <a:pt x="235534" y="88466"/>
                </a:lnTo>
                <a:close/>
                <a:moveTo>
                  <a:pt x="230932" y="88364"/>
                </a:moveTo>
                <a:lnTo>
                  <a:pt x="230727" y="88568"/>
                </a:lnTo>
                <a:lnTo>
                  <a:pt x="231034" y="88977"/>
                </a:lnTo>
                <a:lnTo>
                  <a:pt x="231034" y="88977"/>
                </a:lnTo>
                <a:lnTo>
                  <a:pt x="230420" y="88670"/>
                </a:lnTo>
                <a:lnTo>
                  <a:pt x="230011" y="89386"/>
                </a:lnTo>
                <a:lnTo>
                  <a:pt x="231341" y="88977"/>
                </a:lnTo>
                <a:lnTo>
                  <a:pt x="231750" y="89080"/>
                </a:lnTo>
                <a:lnTo>
                  <a:pt x="231648" y="88977"/>
                </a:lnTo>
                <a:lnTo>
                  <a:pt x="231750" y="88977"/>
                </a:lnTo>
                <a:lnTo>
                  <a:pt x="231648" y="88670"/>
                </a:lnTo>
                <a:lnTo>
                  <a:pt x="231239" y="88568"/>
                </a:lnTo>
                <a:lnTo>
                  <a:pt x="230932" y="88364"/>
                </a:lnTo>
                <a:close/>
                <a:moveTo>
                  <a:pt x="232670" y="89591"/>
                </a:moveTo>
                <a:lnTo>
                  <a:pt x="231750" y="89898"/>
                </a:lnTo>
                <a:lnTo>
                  <a:pt x="232670" y="90409"/>
                </a:lnTo>
                <a:lnTo>
                  <a:pt x="233284" y="90205"/>
                </a:lnTo>
                <a:lnTo>
                  <a:pt x="232670" y="89591"/>
                </a:lnTo>
                <a:close/>
                <a:moveTo>
                  <a:pt x="239420" y="88670"/>
                </a:moveTo>
                <a:lnTo>
                  <a:pt x="237989" y="88773"/>
                </a:lnTo>
                <a:lnTo>
                  <a:pt x="235943" y="90102"/>
                </a:lnTo>
                <a:lnTo>
                  <a:pt x="235943" y="90511"/>
                </a:lnTo>
                <a:lnTo>
                  <a:pt x="237068" y="90102"/>
                </a:lnTo>
                <a:lnTo>
                  <a:pt x="239420" y="88670"/>
                </a:lnTo>
                <a:close/>
                <a:moveTo>
                  <a:pt x="244636" y="80386"/>
                </a:moveTo>
                <a:lnTo>
                  <a:pt x="243205" y="81409"/>
                </a:lnTo>
                <a:lnTo>
                  <a:pt x="243920" y="81614"/>
                </a:lnTo>
                <a:lnTo>
                  <a:pt x="244125" y="82125"/>
                </a:lnTo>
                <a:lnTo>
                  <a:pt x="244432" y="82330"/>
                </a:lnTo>
                <a:lnTo>
                  <a:pt x="245761" y="82227"/>
                </a:lnTo>
                <a:lnTo>
                  <a:pt x="245557" y="82739"/>
                </a:lnTo>
                <a:lnTo>
                  <a:pt x="244023" y="82943"/>
                </a:lnTo>
                <a:lnTo>
                  <a:pt x="244534" y="83250"/>
                </a:lnTo>
                <a:lnTo>
                  <a:pt x="244739" y="84068"/>
                </a:lnTo>
                <a:lnTo>
                  <a:pt x="245659" y="83148"/>
                </a:lnTo>
                <a:lnTo>
                  <a:pt x="245761" y="83966"/>
                </a:lnTo>
                <a:lnTo>
                  <a:pt x="246580" y="84068"/>
                </a:lnTo>
                <a:lnTo>
                  <a:pt x="246784" y="84580"/>
                </a:lnTo>
                <a:lnTo>
                  <a:pt x="249648" y="85909"/>
                </a:lnTo>
                <a:lnTo>
                  <a:pt x="249443" y="86011"/>
                </a:lnTo>
                <a:lnTo>
                  <a:pt x="249648" y="86011"/>
                </a:lnTo>
                <a:lnTo>
                  <a:pt x="250261" y="87443"/>
                </a:lnTo>
                <a:lnTo>
                  <a:pt x="249852" y="87545"/>
                </a:lnTo>
                <a:lnTo>
                  <a:pt x="250057" y="88057"/>
                </a:lnTo>
                <a:lnTo>
                  <a:pt x="249852" y="88466"/>
                </a:lnTo>
                <a:lnTo>
                  <a:pt x="251080" y="88159"/>
                </a:lnTo>
                <a:lnTo>
                  <a:pt x="251080" y="88670"/>
                </a:lnTo>
                <a:lnTo>
                  <a:pt x="251693" y="89386"/>
                </a:lnTo>
                <a:lnTo>
                  <a:pt x="253534" y="89386"/>
                </a:lnTo>
                <a:lnTo>
                  <a:pt x="253841" y="88977"/>
                </a:lnTo>
                <a:lnTo>
                  <a:pt x="252920" y="88466"/>
                </a:lnTo>
                <a:lnTo>
                  <a:pt x="254455" y="88261"/>
                </a:lnTo>
                <a:lnTo>
                  <a:pt x="254455" y="88159"/>
                </a:lnTo>
                <a:lnTo>
                  <a:pt x="254557" y="88159"/>
                </a:lnTo>
                <a:lnTo>
                  <a:pt x="254250" y="87750"/>
                </a:lnTo>
                <a:lnTo>
                  <a:pt x="254864" y="87955"/>
                </a:lnTo>
                <a:lnTo>
                  <a:pt x="255375" y="87852"/>
                </a:lnTo>
                <a:lnTo>
                  <a:pt x="257625" y="90307"/>
                </a:lnTo>
                <a:lnTo>
                  <a:pt x="260080" y="91023"/>
                </a:lnTo>
                <a:lnTo>
                  <a:pt x="260080" y="90716"/>
                </a:lnTo>
                <a:lnTo>
                  <a:pt x="260489" y="90614"/>
                </a:lnTo>
                <a:lnTo>
                  <a:pt x="259670" y="90307"/>
                </a:lnTo>
                <a:lnTo>
                  <a:pt x="259670" y="90102"/>
                </a:lnTo>
                <a:lnTo>
                  <a:pt x="259159" y="89386"/>
                </a:lnTo>
                <a:lnTo>
                  <a:pt x="258648" y="89386"/>
                </a:lnTo>
                <a:lnTo>
                  <a:pt x="257318" y="87034"/>
                </a:lnTo>
                <a:lnTo>
                  <a:pt x="258136" y="86932"/>
                </a:lnTo>
                <a:lnTo>
                  <a:pt x="256500" y="85705"/>
                </a:lnTo>
                <a:lnTo>
                  <a:pt x="256398" y="84989"/>
                </a:lnTo>
                <a:lnTo>
                  <a:pt x="251898" y="82636"/>
                </a:lnTo>
                <a:lnTo>
                  <a:pt x="249545" y="81716"/>
                </a:lnTo>
                <a:lnTo>
                  <a:pt x="248727" y="81920"/>
                </a:lnTo>
                <a:lnTo>
                  <a:pt x="248727" y="82125"/>
                </a:lnTo>
                <a:lnTo>
                  <a:pt x="246989" y="83455"/>
                </a:lnTo>
                <a:lnTo>
                  <a:pt x="246375" y="82636"/>
                </a:lnTo>
                <a:lnTo>
                  <a:pt x="246273" y="82943"/>
                </a:lnTo>
                <a:lnTo>
                  <a:pt x="245864" y="80795"/>
                </a:lnTo>
                <a:lnTo>
                  <a:pt x="244636" y="80386"/>
                </a:lnTo>
                <a:close/>
                <a:moveTo>
                  <a:pt x="242693" y="91534"/>
                </a:moveTo>
                <a:lnTo>
                  <a:pt x="241977" y="91636"/>
                </a:lnTo>
                <a:lnTo>
                  <a:pt x="241977" y="91841"/>
                </a:lnTo>
                <a:lnTo>
                  <a:pt x="242386" y="92352"/>
                </a:lnTo>
                <a:lnTo>
                  <a:pt x="242693" y="91534"/>
                </a:lnTo>
                <a:close/>
                <a:moveTo>
                  <a:pt x="285750" y="96648"/>
                </a:moveTo>
                <a:lnTo>
                  <a:pt x="285545" y="96750"/>
                </a:lnTo>
                <a:lnTo>
                  <a:pt x="284420" y="97159"/>
                </a:lnTo>
                <a:lnTo>
                  <a:pt x="284216" y="97261"/>
                </a:lnTo>
                <a:lnTo>
                  <a:pt x="285239" y="97261"/>
                </a:lnTo>
                <a:lnTo>
                  <a:pt x="285750" y="96648"/>
                </a:lnTo>
                <a:close/>
                <a:moveTo>
                  <a:pt x="285648" y="97057"/>
                </a:moveTo>
                <a:lnTo>
                  <a:pt x="285239" y="97261"/>
                </a:lnTo>
                <a:lnTo>
                  <a:pt x="285545" y="97261"/>
                </a:lnTo>
                <a:lnTo>
                  <a:pt x="285648" y="97057"/>
                </a:lnTo>
                <a:close/>
                <a:moveTo>
                  <a:pt x="284011" y="98080"/>
                </a:moveTo>
                <a:lnTo>
                  <a:pt x="282886" y="98591"/>
                </a:lnTo>
                <a:lnTo>
                  <a:pt x="283807" y="98693"/>
                </a:lnTo>
                <a:lnTo>
                  <a:pt x="284114" y="98386"/>
                </a:lnTo>
                <a:lnTo>
                  <a:pt x="284011" y="98080"/>
                </a:lnTo>
                <a:close/>
                <a:moveTo>
                  <a:pt x="168852" y="92761"/>
                </a:moveTo>
                <a:lnTo>
                  <a:pt x="168136" y="92864"/>
                </a:lnTo>
                <a:lnTo>
                  <a:pt x="168136" y="93682"/>
                </a:lnTo>
                <a:lnTo>
                  <a:pt x="167318" y="94295"/>
                </a:lnTo>
                <a:lnTo>
                  <a:pt x="167318" y="95114"/>
                </a:lnTo>
                <a:lnTo>
                  <a:pt x="166807" y="95420"/>
                </a:lnTo>
                <a:lnTo>
                  <a:pt x="166705" y="95318"/>
                </a:lnTo>
                <a:lnTo>
                  <a:pt x="165886" y="96341"/>
                </a:lnTo>
                <a:lnTo>
                  <a:pt x="165375" y="96239"/>
                </a:lnTo>
                <a:lnTo>
                  <a:pt x="164966" y="96443"/>
                </a:lnTo>
                <a:lnTo>
                  <a:pt x="164761" y="96443"/>
                </a:lnTo>
                <a:lnTo>
                  <a:pt x="164045" y="96955"/>
                </a:lnTo>
                <a:lnTo>
                  <a:pt x="163330" y="105955"/>
                </a:lnTo>
                <a:lnTo>
                  <a:pt x="163943" y="106261"/>
                </a:lnTo>
                <a:lnTo>
                  <a:pt x="165477" y="105852"/>
                </a:lnTo>
                <a:lnTo>
                  <a:pt x="168750" y="96034"/>
                </a:lnTo>
                <a:lnTo>
                  <a:pt x="169159" y="96341"/>
                </a:lnTo>
                <a:lnTo>
                  <a:pt x="169364" y="96136"/>
                </a:lnTo>
                <a:lnTo>
                  <a:pt x="168852" y="92761"/>
                </a:lnTo>
                <a:close/>
                <a:moveTo>
                  <a:pt x="79364" y="112500"/>
                </a:moveTo>
                <a:lnTo>
                  <a:pt x="79057" y="112807"/>
                </a:lnTo>
                <a:lnTo>
                  <a:pt x="79057" y="113011"/>
                </a:lnTo>
                <a:lnTo>
                  <a:pt x="79364" y="112500"/>
                </a:lnTo>
                <a:close/>
                <a:moveTo>
                  <a:pt x="185114" y="3784"/>
                </a:moveTo>
                <a:lnTo>
                  <a:pt x="184091" y="4398"/>
                </a:lnTo>
                <a:lnTo>
                  <a:pt x="184909" y="4705"/>
                </a:lnTo>
                <a:lnTo>
                  <a:pt x="183273" y="4705"/>
                </a:lnTo>
                <a:lnTo>
                  <a:pt x="183989" y="5011"/>
                </a:lnTo>
                <a:lnTo>
                  <a:pt x="184193" y="5318"/>
                </a:lnTo>
                <a:lnTo>
                  <a:pt x="184193" y="5318"/>
                </a:lnTo>
                <a:lnTo>
                  <a:pt x="183784" y="5011"/>
                </a:lnTo>
                <a:lnTo>
                  <a:pt x="180102" y="5114"/>
                </a:lnTo>
                <a:lnTo>
                  <a:pt x="180920" y="5216"/>
                </a:lnTo>
                <a:lnTo>
                  <a:pt x="177341" y="5727"/>
                </a:lnTo>
                <a:lnTo>
                  <a:pt x="177545" y="5932"/>
                </a:lnTo>
                <a:lnTo>
                  <a:pt x="177341" y="6239"/>
                </a:lnTo>
                <a:lnTo>
                  <a:pt x="176830" y="6136"/>
                </a:lnTo>
                <a:lnTo>
                  <a:pt x="177955" y="6443"/>
                </a:lnTo>
                <a:lnTo>
                  <a:pt x="177239" y="6443"/>
                </a:lnTo>
                <a:lnTo>
                  <a:pt x="178568" y="6852"/>
                </a:lnTo>
                <a:lnTo>
                  <a:pt x="178057" y="7057"/>
                </a:lnTo>
                <a:lnTo>
                  <a:pt x="178261" y="6852"/>
                </a:lnTo>
                <a:lnTo>
                  <a:pt x="178261" y="6852"/>
                </a:lnTo>
                <a:lnTo>
                  <a:pt x="174477" y="7057"/>
                </a:lnTo>
                <a:lnTo>
                  <a:pt x="174682" y="7466"/>
                </a:lnTo>
                <a:lnTo>
                  <a:pt x="174989" y="7568"/>
                </a:lnTo>
                <a:lnTo>
                  <a:pt x="175091" y="7773"/>
                </a:lnTo>
                <a:lnTo>
                  <a:pt x="177648" y="8795"/>
                </a:lnTo>
                <a:lnTo>
                  <a:pt x="177852" y="9205"/>
                </a:lnTo>
                <a:lnTo>
                  <a:pt x="178261" y="9511"/>
                </a:lnTo>
                <a:lnTo>
                  <a:pt x="178169" y="9789"/>
                </a:lnTo>
                <a:lnTo>
                  <a:pt x="177852" y="9409"/>
                </a:lnTo>
                <a:lnTo>
                  <a:pt x="177545" y="9716"/>
                </a:lnTo>
                <a:lnTo>
                  <a:pt x="177034" y="8591"/>
                </a:lnTo>
                <a:lnTo>
                  <a:pt x="173352" y="8182"/>
                </a:lnTo>
                <a:lnTo>
                  <a:pt x="173352" y="8182"/>
                </a:lnTo>
                <a:lnTo>
                  <a:pt x="173966" y="8489"/>
                </a:lnTo>
                <a:lnTo>
                  <a:pt x="172636" y="8489"/>
                </a:lnTo>
                <a:lnTo>
                  <a:pt x="175193" y="9205"/>
                </a:lnTo>
                <a:lnTo>
                  <a:pt x="175193" y="9205"/>
                </a:lnTo>
                <a:lnTo>
                  <a:pt x="172432" y="8898"/>
                </a:lnTo>
                <a:lnTo>
                  <a:pt x="172432" y="8693"/>
                </a:lnTo>
                <a:lnTo>
                  <a:pt x="172227" y="8591"/>
                </a:lnTo>
                <a:lnTo>
                  <a:pt x="172227" y="8182"/>
                </a:lnTo>
                <a:lnTo>
                  <a:pt x="171307" y="7670"/>
                </a:lnTo>
                <a:lnTo>
                  <a:pt x="171307" y="7670"/>
                </a:lnTo>
                <a:lnTo>
                  <a:pt x="171716" y="8284"/>
                </a:lnTo>
                <a:lnTo>
                  <a:pt x="171102" y="8898"/>
                </a:lnTo>
                <a:lnTo>
                  <a:pt x="172227" y="9511"/>
                </a:lnTo>
                <a:lnTo>
                  <a:pt x="172330" y="10330"/>
                </a:lnTo>
                <a:lnTo>
                  <a:pt x="174886" y="11148"/>
                </a:lnTo>
                <a:lnTo>
                  <a:pt x="173966" y="11045"/>
                </a:lnTo>
                <a:lnTo>
                  <a:pt x="174170" y="12068"/>
                </a:lnTo>
                <a:lnTo>
                  <a:pt x="173966" y="12375"/>
                </a:lnTo>
                <a:lnTo>
                  <a:pt x="173966" y="12580"/>
                </a:lnTo>
                <a:lnTo>
                  <a:pt x="173250" y="13398"/>
                </a:lnTo>
                <a:lnTo>
                  <a:pt x="170898" y="12886"/>
                </a:lnTo>
                <a:lnTo>
                  <a:pt x="172023" y="12886"/>
                </a:lnTo>
                <a:lnTo>
                  <a:pt x="172125" y="13091"/>
                </a:lnTo>
                <a:lnTo>
                  <a:pt x="172636" y="12989"/>
                </a:lnTo>
                <a:lnTo>
                  <a:pt x="172330" y="12784"/>
                </a:lnTo>
                <a:lnTo>
                  <a:pt x="173045" y="11761"/>
                </a:lnTo>
                <a:lnTo>
                  <a:pt x="173045" y="11352"/>
                </a:lnTo>
                <a:lnTo>
                  <a:pt x="172330" y="11045"/>
                </a:lnTo>
                <a:lnTo>
                  <a:pt x="171307" y="9920"/>
                </a:lnTo>
                <a:lnTo>
                  <a:pt x="171307" y="9716"/>
                </a:lnTo>
                <a:lnTo>
                  <a:pt x="171102" y="9307"/>
                </a:lnTo>
                <a:lnTo>
                  <a:pt x="170284" y="8898"/>
                </a:lnTo>
                <a:lnTo>
                  <a:pt x="170182" y="7875"/>
                </a:lnTo>
                <a:lnTo>
                  <a:pt x="168545" y="7670"/>
                </a:lnTo>
                <a:lnTo>
                  <a:pt x="167727" y="8080"/>
                </a:lnTo>
                <a:lnTo>
                  <a:pt x="167625" y="8795"/>
                </a:lnTo>
                <a:lnTo>
                  <a:pt x="167114" y="9205"/>
                </a:lnTo>
                <a:lnTo>
                  <a:pt x="167727" y="9409"/>
                </a:lnTo>
                <a:lnTo>
                  <a:pt x="168034" y="10432"/>
                </a:lnTo>
                <a:lnTo>
                  <a:pt x="169875" y="10943"/>
                </a:lnTo>
                <a:lnTo>
                  <a:pt x="169568" y="11557"/>
                </a:lnTo>
                <a:lnTo>
                  <a:pt x="164148" y="10227"/>
                </a:lnTo>
                <a:lnTo>
                  <a:pt x="163636" y="10432"/>
                </a:lnTo>
                <a:lnTo>
                  <a:pt x="164352" y="10841"/>
                </a:lnTo>
                <a:lnTo>
                  <a:pt x="163841" y="11250"/>
                </a:lnTo>
                <a:lnTo>
                  <a:pt x="159648" y="11557"/>
                </a:lnTo>
                <a:lnTo>
                  <a:pt x="159648" y="11557"/>
                </a:lnTo>
                <a:lnTo>
                  <a:pt x="159955" y="11455"/>
                </a:lnTo>
                <a:lnTo>
                  <a:pt x="159852" y="11045"/>
                </a:lnTo>
                <a:lnTo>
                  <a:pt x="159750" y="11045"/>
                </a:lnTo>
                <a:lnTo>
                  <a:pt x="158830" y="11250"/>
                </a:lnTo>
                <a:lnTo>
                  <a:pt x="159136" y="11352"/>
                </a:lnTo>
                <a:lnTo>
                  <a:pt x="158830" y="11455"/>
                </a:lnTo>
                <a:lnTo>
                  <a:pt x="158625" y="11352"/>
                </a:lnTo>
                <a:lnTo>
                  <a:pt x="156682" y="11966"/>
                </a:lnTo>
                <a:lnTo>
                  <a:pt x="156886" y="12068"/>
                </a:lnTo>
                <a:lnTo>
                  <a:pt x="155250" y="12886"/>
                </a:lnTo>
                <a:lnTo>
                  <a:pt x="154330" y="12273"/>
                </a:lnTo>
                <a:lnTo>
                  <a:pt x="155352" y="11966"/>
                </a:lnTo>
                <a:lnTo>
                  <a:pt x="152898" y="11250"/>
                </a:lnTo>
                <a:lnTo>
                  <a:pt x="153614" y="11659"/>
                </a:lnTo>
                <a:lnTo>
                  <a:pt x="153614" y="12375"/>
                </a:lnTo>
                <a:lnTo>
                  <a:pt x="154227" y="12784"/>
                </a:lnTo>
                <a:lnTo>
                  <a:pt x="154227" y="13602"/>
                </a:lnTo>
                <a:lnTo>
                  <a:pt x="152795" y="13193"/>
                </a:lnTo>
                <a:lnTo>
                  <a:pt x="151466" y="14011"/>
                </a:lnTo>
                <a:lnTo>
                  <a:pt x="152080" y="14727"/>
                </a:lnTo>
                <a:lnTo>
                  <a:pt x="151568" y="14932"/>
                </a:lnTo>
                <a:lnTo>
                  <a:pt x="149625" y="14318"/>
                </a:lnTo>
                <a:lnTo>
                  <a:pt x="149420" y="14523"/>
                </a:lnTo>
                <a:lnTo>
                  <a:pt x="150545" y="15239"/>
                </a:lnTo>
                <a:lnTo>
                  <a:pt x="150341" y="15545"/>
                </a:lnTo>
                <a:lnTo>
                  <a:pt x="146864" y="13295"/>
                </a:lnTo>
                <a:lnTo>
                  <a:pt x="147068" y="13193"/>
                </a:lnTo>
                <a:lnTo>
                  <a:pt x="145636" y="12580"/>
                </a:lnTo>
                <a:lnTo>
                  <a:pt x="151057" y="13398"/>
                </a:lnTo>
                <a:lnTo>
                  <a:pt x="151977" y="12886"/>
                </a:lnTo>
                <a:lnTo>
                  <a:pt x="151875" y="12375"/>
                </a:lnTo>
                <a:lnTo>
                  <a:pt x="150648" y="11659"/>
                </a:lnTo>
                <a:lnTo>
                  <a:pt x="150750" y="11761"/>
                </a:lnTo>
                <a:lnTo>
                  <a:pt x="150750" y="11761"/>
                </a:lnTo>
                <a:lnTo>
                  <a:pt x="146455" y="10636"/>
                </a:lnTo>
                <a:lnTo>
                  <a:pt x="146045" y="10841"/>
                </a:lnTo>
                <a:lnTo>
                  <a:pt x="145841" y="10636"/>
                </a:lnTo>
                <a:lnTo>
                  <a:pt x="145841" y="10534"/>
                </a:lnTo>
                <a:lnTo>
                  <a:pt x="145227" y="10432"/>
                </a:lnTo>
                <a:lnTo>
                  <a:pt x="145739" y="10330"/>
                </a:lnTo>
                <a:lnTo>
                  <a:pt x="145023" y="10125"/>
                </a:lnTo>
                <a:lnTo>
                  <a:pt x="145023" y="10125"/>
                </a:lnTo>
                <a:lnTo>
                  <a:pt x="145125" y="10227"/>
                </a:lnTo>
                <a:lnTo>
                  <a:pt x="143591" y="10330"/>
                </a:lnTo>
                <a:lnTo>
                  <a:pt x="143489" y="10125"/>
                </a:lnTo>
                <a:lnTo>
                  <a:pt x="142875" y="9920"/>
                </a:lnTo>
                <a:lnTo>
                  <a:pt x="144102" y="9920"/>
                </a:lnTo>
                <a:lnTo>
                  <a:pt x="143080" y="9409"/>
                </a:lnTo>
                <a:lnTo>
                  <a:pt x="142466" y="9920"/>
                </a:lnTo>
                <a:lnTo>
                  <a:pt x="141955" y="9409"/>
                </a:lnTo>
                <a:lnTo>
                  <a:pt x="141443" y="9716"/>
                </a:lnTo>
                <a:lnTo>
                  <a:pt x="141341" y="9511"/>
                </a:lnTo>
                <a:lnTo>
                  <a:pt x="141136" y="9409"/>
                </a:lnTo>
                <a:lnTo>
                  <a:pt x="140727" y="9920"/>
                </a:lnTo>
                <a:lnTo>
                  <a:pt x="140830" y="9409"/>
                </a:lnTo>
                <a:lnTo>
                  <a:pt x="140318" y="9307"/>
                </a:lnTo>
                <a:lnTo>
                  <a:pt x="139398" y="10023"/>
                </a:lnTo>
                <a:lnTo>
                  <a:pt x="138886" y="9716"/>
                </a:lnTo>
                <a:lnTo>
                  <a:pt x="138068" y="9920"/>
                </a:lnTo>
                <a:lnTo>
                  <a:pt x="138477" y="10227"/>
                </a:lnTo>
                <a:lnTo>
                  <a:pt x="137864" y="10125"/>
                </a:lnTo>
                <a:lnTo>
                  <a:pt x="137557" y="10330"/>
                </a:lnTo>
                <a:lnTo>
                  <a:pt x="137761" y="10534"/>
                </a:lnTo>
                <a:lnTo>
                  <a:pt x="137352" y="10636"/>
                </a:lnTo>
                <a:lnTo>
                  <a:pt x="137352" y="10125"/>
                </a:lnTo>
                <a:lnTo>
                  <a:pt x="137045" y="10534"/>
                </a:lnTo>
                <a:lnTo>
                  <a:pt x="136330" y="10534"/>
                </a:lnTo>
                <a:lnTo>
                  <a:pt x="136636" y="10636"/>
                </a:lnTo>
                <a:lnTo>
                  <a:pt x="136125" y="10636"/>
                </a:lnTo>
                <a:lnTo>
                  <a:pt x="136125" y="10841"/>
                </a:lnTo>
                <a:lnTo>
                  <a:pt x="135818" y="10841"/>
                </a:lnTo>
                <a:lnTo>
                  <a:pt x="135716" y="11045"/>
                </a:lnTo>
                <a:lnTo>
                  <a:pt x="135102" y="11352"/>
                </a:lnTo>
                <a:lnTo>
                  <a:pt x="135818" y="11455"/>
                </a:lnTo>
                <a:lnTo>
                  <a:pt x="135307" y="11455"/>
                </a:lnTo>
                <a:lnTo>
                  <a:pt x="135102" y="11761"/>
                </a:lnTo>
                <a:lnTo>
                  <a:pt x="135102" y="11966"/>
                </a:lnTo>
                <a:lnTo>
                  <a:pt x="134795" y="11659"/>
                </a:lnTo>
                <a:lnTo>
                  <a:pt x="134386" y="11761"/>
                </a:lnTo>
                <a:lnTo>
                  <a:pt x="134591" y="11864"/>
                </a:lnTo>
                <a:lnTo>
                  <a:pt x="134080" y="12068"/>
                </a:lnTo>
                <a:lnTo>
                  <a:pt x="134386" y="12068"/>
                </a:lnTo>
                <a:lnTo>
                  <a:pt x="134693" y="12273"/>
                </a:lnTo>
                <a:lnTo>
                  <a:pt x="134693" y="12375"/>
                </a:lnTo>
                <a:lnTo>
                  <a:pt x="133875" y="12477"/>
                </a:lnTo>
                <a:lnTo>
                  <a:pt x="134591" y="12477"/>
                </a:lnTo>
                <a:lnTo>
                  <a:pt x="133364" y="12784"/>
                </a:lnTo>
                <a:lnTo>
                  <a:pt x="133568" y="12886"/>
                </a:lnTo>
                <a:lnTo>
                  <a:pt x="133057" y="13091"/>
                </a:lnTo>
                <a:lnTo>
                  <a:pt x="133670" y="13295"/>
                </a:lnTo>
                <a:lnTo>
                  <a:pt x="132852" y="13500"/>
                </a:lnTo>
                <a:lnTo>
                  <a:pt x="133057" y="13602"/>
                </a:lnTo>
                <a:lnTo>
                  <a:pt x="133057" y="14216"/>
                </a:lnTo>
                <a:lnTo>
                  <a:pt x="132750" y="14420"/>
                </a:lnTo>
                <a:lnTo>
                  <a:pt x="132545" y="14318"/>
                </a:lnTo>
                <a:lnTo>
                  <a:pt x="131932" y="14727"/>
                </a:lnTo>
                <a:lnTo>
                  <a:pt x="132239" y="14625"/>
                </a:lnTo>
                <a:lnTo>
                  <a:pt x="130909" y="15750"/>
                </a:lnTo>
                <a:lnTo>
                  <a:pt x="131114" y="15852"/>
                </a:lnTo>
                <a:lnTo>
                  <a:pt x="131830" y="15545"/>
                </a:lnTo>
                <a:lnTo>
                  <a:pt x="131727" y="15443"/>
                </a:lnTo>
                <a:lnTo>
                  <a:pt x="132136" y="15443"/>
                </a:lnTo>
                <a:lnTo>
                  <a:pt x="131932" y="15545"/>
                </a:lnTo>
                <a:lnTo>
                  <a:pt x="132136" y="15545"/>
                </a:lnTo>
                <a:lnTo>
                  <a:pt x="131727" y="15852"/>
                </a:lnTo>
                <a:lnTo>
                  <a:pt x="130091" y="15955"/>
                </a:lnTo>
                <a:lnTo>
                  <a:pt x="129886" y="16057"/>
                </a:lnTo>
                <a:lnTo>
                  <a:pt x="130193" y="16466"/>
                </a:lnTo>
                <a:lnTo>
                  <a:pt x="128864" y="16568"/>
                </a:lnTo>
                <a:lnTo>
                  <a:pt x="129886" y="16568"/>
                </a:lnTo>
                <a:lnTo>
                  <a:pt x="128785" y="16804"/>
                </a:lnTo>
                <a:lnTo>
                  <a:pt x="128785" y="16804"/>
                </a:lnTo>
                <a:lnTo>
                  <a:pt x="127841" y="17182"/>
                </a:lnTo>
                <a:lnTo>
                  <a:pt x="128966" y="17386"/>
                </a:lnTo>
                <a:lnTo>
                  <a:pt x="127739" y="17386"/>
                </a:lnTo>
                <a:lnTo>
                  <a:pt x="128045" y="18102"/>
                </a:lnTo>
                <a:lnTo>
                  <a:pt x="129477" y="17795"/>
                </a:lnTo>
                <a:lnTo>
                  <a:pt x="129580" y="18000"/>
                </a:lnTo>
                <a:lnTo>
                  <a:pt x="129273" y="18205"/>
                </a:lnTo>
                <a:lnTo>
                  <a:pt x="127739" y="18307"/>
                </a:lnTo>
                <a:lnTo>
                  <a:pt x="128250" y="18511"/>
                </a:lnTo>
                <a:lnTo>
                  <a:pt x="127943" y="18818"/>
                </a:lnTo>
                <a:lnTo>
                  <a:pt x="128250" y="19023"/>
                </a:lnTo>
                <a:lnTo>
                  <a:pt x="127943" y="19227"/>
                </a:lnTo>
                <a:lnTo>
                  <a:pt x="128045" y="19330"/>
                </a:lnTo>
                <a:lnTo>
                  <a:pt x="129170" y="18614"/>
                </a:lnTo>
                <a:lnTo>
                  <a:pt x="128864" y="19023"/>
                </a:lnTo>
                <a:lnTo>
                  <a:pt x="128557" y="19023"/>
                </a:lnTo>
                <a:lnTo>
                  <a:pt x="128659" y="19330"/>
                </a:lnTo>
                <a:lnTo>
                  <a:pt x="127943" y="19841"/>
                </a:lnTo>
                <a:lnTo>
                  <a:pt x="128864" y="19534"/>
                </a:lnTo>
                <a:lnTo>
                  <a:pt x="128557" y="19841"/>
                </a:lnTo>
                <a:lnTo>
                  <a:pt x="128864" y="20045"/>
                </a:lnTo>
                <a:lnTo>
                  <a:pt x="128250" y="20352"/>
                </a:lnTo>
                <a:lnTo>
                  <a:pt x="129068" y="20761"/>
                </a:lnTo>
                <a:lnTo>
                  <a:pt x="128966" y="20864"/>
                </a:lnTo>
                <a:lnTo>
                  <a:pt x="131011" y="20148"/>
                </a:lnTo>
                <a:lnTo>
                  <a:pt x="131114" y="19943"/>
                </a:lnTo>
                <a:lnTo>
                  <a:pt x="131727" y="19841"/>
                </a:lnTo>
                <a:lnTo>
                  <a:pt x="131727" y="19534"/>
                </a:lnTo>
                <a:lnTo>
                  <a:pt x="131830" y="19330"/>
                </a:lnTo>
                <a:lnTo>
                  <a:pt x="132034" y="19841"/>
                </a:lnTo>
                <a:lnTo>
                  <a:pt x="132443" y="20045"/>
                </a:lnTo>
                <a:lnTo>
                  <a:pt x="132443" y="20659"/>
                </a:lnTo>
                <a:lnTo>
                  <a:pt x="133670" y="22295"/>
                </a:lnTo>
                <a:lnTo>
                  <a:pt x="133670" y="22500"/>
                </a:lnTo>
                <a:lnTo>
                  <a:pt x="133773" y="22705"/>
                </a:lnTo>
                <a:lnTo>
                  <a:pt x="133466" y="22705"/>
                </a:lnTo>
                <a:lnTo>
                  <a:pt x="133875" y="23523"/>
                </a:lnTo>
                <a:lnTo>
                  <a:pt x="135000" y="23318"/>
                </a:lnTo>
                <a:lnTo>
                  <a:pt x="135205" y="22909"/>
                </a:lnTo>
                <a:lnTo>
                  <a:pt x="136023" y="22807"/>
                </a:lnTo>
                <a:lnTo>
                  <a:pt x="136432" y="20557"/>
                </a:lnTo>
                <a:lnTo>
                  <a:pt x="136636" y="20557"/>
                </a:lnTo>
                <a:lnTo>
                  <a:pt x="136023" y="20455"/>
                </a:lnTo>
                <a:lnTo>
                  <a:pt x="137761" y="19739"/>
                </a:lnTo>
                <a:lnTo>
                  <a:pt x="137250" y="19739"/>
                </a:lnTo>
                <a:lnTo>
                  <a:pt x="137966" y="19227"/>
                </a:lnTo>
                <a:lnTo>
                  <a:pt x="136636" y="18307"/>
                </a:lnTo>
                <a:lnTo>
                  <a:pt x="136432" y="17489"/>
                </a:lnTo>
                <a:lnTo>
                  <a:pt x="136636" y="17591"/>
                </a:lnTo>
                <a:lnTo>
                  <a:pt x="136636" y="17080"/>
                </a:lnTo>
                <a:lnTo>
                  <a:pt x="136432" y="16773"/>
                </a:lnTo>
                <a:lnTo>
                  <a:pt x="136943" y="16670"/>
                </a:lnTo>
                <a:lnTo>
                  <a:pt x="136841" y="16670"/>
                </a:lnTo>
                <a:lnTo>
                  <a:pt x="136739" y="16466"/>
                </a:lnTo>
                <a:lnTo>
                  <a:pt x="137148" y="16364"/>
                </a:lnTo>
                <a:lnTo>
                  <a:pt x="137045" y="16364"/>
                </a:lnTo>
                <a:lnTo>
                  <a:pt x="137455" y="16159"/>
                </a:lnTo>
                <a:lnTo>
                  <a:pt x="137352" y="16057"/>
                </a:lnTo>
                <a:lnTo>
                  <a:pt x="137864" y="15955"/>
                </a:lnTo>
                <a:lnTo>
                  <a:pt x="137864" y="15852"/>
                </a:lnTo>
                <a:lnTo>
                  <a:pt x="139091" y="15034"/>
                </a:lnTo>
                <a:lnTo>
                  <a:pt x="138784" y="14625"/>
                </a:lnTo>
                <a:lnTo>
                  <a:pt x="138886" y="14216"/>
                </a:lnTo>
                <a:lnTo>
                  <a:pt x="138989" y="14216"/>
                </a:lnTo>
                <a:lnTo>
                  <a:pt x="139193" y="14011"/>
                </a:lnTo>
                <a:lnTo>
                  <a:pt x="139398" y="14011"/>
                </a:lnTo>
                <a:lnTo>
                  <a:pt x="139295" y="13909"/>
                </a:lnTo>
                <a:lnTo>
                  <a:pt x="141034" y="13705"/>
                </a:lnTo>
                <a:lnTo>
                  <a:pt x="141545" y="14011"/>
                </a:lnTo>
                <a:lnTo>
                  <a:pt x="141648" y="14625"/>
                </a:lnTo>
                <a:lnTo>
                  <a:pt x="139807" y="15852"/>
                </a:lnTo>
                <a:lnTo>
                  <a:pt x="139807" y="15955"/>
                </a:lnTo>
                <a:lnTo>
                  <a:pt x="139295" y="16159"/>
                </a:lnTo>
                <a:lnTo>
                  <a:pt x="139602" y="18511"/>
                </a:lnTo>
                <a:lnTo>
                  <a:pt x="140523" y="18716"/>
                </a:lnTo>
                <a:lnTo>
                  <a:pt x="140523" y="18920"/>
                </a:lnTo>
                <a:lnTo>
                  <a:pt x="140727" y="18920"/>
                </a:lnTo>
                <a:lnTo>
                  <a:pt x="140830" y="19330"/>
                </a:lnTo>
                <a:lnTo>
                  <a:pt x="142977" y="18818"/>
                </a:lnTo>
                <a:lnTo>
                  <a:pt x="142875" y="18716"/>
                </a:lnTo>
                <a:lnTo>
                  <a:pt x="143386" y="18511"/>
                </a:lnTo>
                <a:lnTo>
                  <a:pt x="143284" y="18716"/>
                </a:lnTo>
                <a:lnTo>
                  <a:pt x="144731" y="18619"/>
                </a:lnTo>
                <a:lnTo>
                  <a:pt x="144731" y="18619"/>
                </a:lnTo>
                <a:lnTo>
                  <a:pt x="146045" y="19125"/>
                </a:lnTo>
                <a:lnTo>
                  <a:pt x="144920" y="19227"/>
                </a:lnTo>
                <a:lnTo>
                  <a:pt x="144818" y="19432"/>
                </a:lnTo>
                <a:lnTo>
                  <a:pt x="144614" y="19330"/>
                </a:lnTo>
                <a:lnTo>
                  <a:pt x="144511" y="19636"/>
                </a:lnTo>
                <a:lnTo>
                  <a:pt x="141750" y="19739"/>
                </a:lnTo>
                <a:lnTo>
                  <a:pt x="141341" y="20045"/>
                </a:lnTo>
                <a:lnTo>
                  <a:pt x="142261" y="20864"/>
                </a:lnTo>
                <a:lnTo>
                  <a:pt x="142261" y="21784"/>
                </a:lnTo>
                <a:lnTo>
                  <a:pt x="140318" y="21375"/>
                </a:lnTo>
                <a:lnTo>
                  <a:pt x="139909" y="22398"/>
                </a:lnTo>
                <a:lnTo>
                  <a:pt x="140011" y="23318"/>
                </a:lnTo>
                <a:lnTo>
                  <a:pt x="140114" y="23932"/>
                </a:lnTo>
                <a:lnTo>
                  <a:pt x="139807" y="23932"/>
                </a:lnTo>
                <a:lnTo>
                  <a:pt x="140011" y="23318"/>
                </a:lnTo>
                <a:lnTo>
                  <a:pt x="138886" y="24545"/>
                </a:lnTo>
                <a:lnTo>
                  <a:pt x="138375" y="24239"/>
                </a:lnTo>
                <a:lnTo>
                  <a:pt x="134693" y="24750"/>
                </a:lnTo>
                <a:lnTo>
                  <a:pt x="135307" y="25261"/>
                </a:lnTo>
                <a:lnTo>
                  <a:pt x="134795" y="25057"/>
                </a:lnTo>
                <a:lnTo>
                  <a:pt x="134693" y="24750"/>
                </a:lnTo>
                <a:lnTo>
                  <a:pt x="133773" y="24443"/>
                </a:lnTo>
                <a:lnTo>
                  <a:pt x="132852" y="24955"/>
                </a:lnTo>
                <a:lnTo>
                  <a:pt x="131625" y="24443"/>
                </a:lnTo>
                <a:lnTo>
                  <a:pt x="131625" y="24136"/>
                </a:lnTo>
                <a:lnTo>
                  <a:pt x="131318" y="23830"/>
                </a:lnTo>
                <a:lnTo>
                  <a:pt x="131420" y="23420"/>
                </a:lnTo>
                <a:lnTo>
                  <a:pt x="131727" y="23216"/>
                </a:lnTo>
                <a:lnTo>
                  <a:pt x="131625" y="23114"/>
                </a:lnTo>
                <a:lnTo>
                  <a:pt x="132341" y="22500"/>
                </a:lnTo>
                <a:lnTo>
                  <a:pt x="131932" y="22398"/>
                </a:lnTo>
                <a:lnTo>
                  <a:pt x="132034" y="21273"/>
                </a:lnTo>
                <a:lnTo>
                  <a:pt x="132034" y="21273"/>
                </a:lnTo>
                <a:lnTo>
                  <a:pt x="130602" y="21886"/>
                </a:lnTo>
                <a:lnTo>
                  <a:pt x="130602" y="22193"/>
                </a:lnTo>
                <a:lnTo>
                  <a:pt x="131011" y="22295"/>
                </a:lnTo>
                <a:lnTo>
                  <a:pt x="130705" y="22398"/>
                </a:lnTo>
                <a:lnTo>
                  <a:pt x="130295" y="22398"/>
                </a:lnTo>
                <a:lnTo>
                  <a:pt x="130295" y="23318"/>
                </a:lnTo>
                <a:lnTo>
                  <a:pt x="130909" y="24341"/>
                </a:lnTo>
                <a:lnTo>
                  <a:pt x="130807" y="24545"/>
                </a:lnTo>
                <a:lnTo>
                  <a:pt x="131625" y="25261"/>
                </a:lnTo>
                <a:lnTo>
                  <a:pt x="131011" y="25057"/>
                </a:lnTo>
                <a:lnTo>
                  <a:pt x="130705" y="25466"/>
                </a:lnTo>
                <a:lnTo>
                  <a:pt x="128864" y="25466"/>
                </a:lnTo>
                <a:lnTo>
                  <a:pt x="127739" y="26080"/>
                </a:lnTo>
                <a:lnTo>
                  <a:pt x="127432" y="27205"/>
                </a:lnTo>
                <a:lnTo>
                  <a:pt x="127227" y="27205"/>
                </a:lnTo>
                <a:lnTo>
                  <a:pt x="127534" y="27409"/>
                </a:lnTo>
                <a:lnTo>
                  <a:pt x="127534" y="27409"/>
                </a:lnTo>
                <a:lnTo>
                  <a:pt x="126818" y="27307"/>
                </a:lnTo>
                <a:lnTo>
                  <a:pt x="126818" y="27307"/>
                </a:lnTo>
                <a:lnTo>
                  <a:pt x="127432" y="27409"/>
                </a:lnTo>
                <a:lnTo>
                  <a:pt x="125386" y="28023"/>
                </a:lnTo>
                <a:lnTo>
                  <a:pt x="124977" y="28841"/>
                </a:lnTo>
                <a:lnTo>
                  <a:pt x="124261" y="29148"/>
                </a:lnTo>
                <a:lnTo>
                  <a:pt x="124466" y="29352"/>
                </a:lnTo>
                <a:lnTo>
                  <a:pt x="123239" y="29455"/>
                </a:lnTo>
                <a:lnTo>
                  <a:pt x="123136" y="29148"/>
                </a:lnTo>
                <a:lnTo>
                  <a:pt x="122727" y="29352"/>
                </a:lnTo>
                <a:lnTo>
                  <a:pt x="123034" y="30170"/>
                </a:lnTo>
                <a:lnTo>
                  <a:pt x="120375" y="30375"/>
                </a:lnTo>
                <a:lnTo>
                  <a:pt x="120784" y="30477"/>
                </a:lnTo>
                <a:lnTo>
                  <a:pt x="120477" y="30580"/>
                </a:lnTo>
                <a:lnTo>
                  <a:pt x="120682" y="30682"/>
                </a:lnTo>
                <a:lnTo>
                  <a:pt x="120375" y="30784"/>
                </a:lnTo>
                <a:lnTo>
                  <a:pt x="122011" y="31193"/>
                </a:lnTo>
                <a:lnTo>
                  <a:pt x="121909" y="31295"/>
                </a:lnTo>
                <a:lnTo>
                  <a:pt x="122114" y="31295"/>
                </a:lnTo>
                <a:lnTo>
                  <a:pt x="122114" y="31398"/>
                </a:lnTo>
                <a:lnTo>
                  <a:pt x="122727" y="31602"/>
                </a:lnTo>
                <a:lnTo>
                  <a:pt x="122420" y="31705"/>
                </a:lnTo>
                <a:lnTo>
                  <a:pt x="122523" y="32114"/>
                </a:lnTo>
                <a:lnTo>
                  <a:pt x="123239" y="32523"/>
                </a:lnTo>
                <a:lnTo>
                  <a:pt x="123341" y="33136"/>
                </a:lnTo>
                <a:lnTo>
                  <a:pt x="123136" y="33034"/>
                </a:lnTo>
                <a:lnTo>
                  <a:pt x="123750" y="33852"/>
                </a:lnTo>
                <a:lnTo>
                  <a:pt x="123750" y="33852"/>
                </a:lnTo>
                <a:lnTo>
                  <a:pt x="123239" y="33341"/>
                </a:lnTo>
                <a:lnTo>
                  <a:pt x="123136" y="34261"/>
                </a:lnTo>
                <a:lnTo>
                  <a:pt x="123239" y="34159"/>
                </a:lnTo>
                <a:lnTo>
                  <a:pt x="123239" y="34261"/>
                </a:lnTo>
                <a:lnTo>
                  <a:pt x="122830" y="35386"/>
                </a:lnTo>
                <a:lnTo>
                  <a:pt x="117409" y="35284"/>
                </a:lnTo>
                <a:lnTo>
                  <a:pt x="117307" y="35489"/>
                </a:lnTo>
                <a:lnTo>
                  <a:pt x="116898" y="35591"/>
                </a:lnTo>
                <a:lnTo>
                  <a:pt x="116693" y="36307"/>
                </a:lnTo>
                <a:lnTo>
                  <a:pt x="116898" y="36307"/>
                </a:lnTo>
                <a:lnTo>
                  <a:pt x="116898" y="36614"/>
                </a:lnTo>
                <a:lnTo>
                  <a:pt x="117000" y="36614"/>
                </a:lnTo>
                <a:lnTo>
                  <a:pt x="116182" y="40091"/>
                </a:lnTo>
                <a:lnTo>
                  <a:pt x="116795" y="39784"/>
                </a:lnTo>
                <a:lnTo>
                  <a:pt x="116386" y="40295"/>
                </a:lnTo>
                <a:lnTo>
                  <a:pt x="116687" y="40446"/>
                </a:lnTo>
                <a:lnTo>
                  <a:pt x="116687" y="40446"/>
                </a:lnTo>
                <a:lnTo>
                  <a:pt x="116489" y="41932"/>
                </a:lnTo>
                <a:lnTo>
                  <a:pt x="118330" y="41625"/>
                </a:lnTo>
                <a:lnTo>
                  <a:pt x="118739" y="42136"/>
                </a:lnTo>
                <a:lnTo>
                  <a:pt x="118841" y="42034"/>
                </a:lnTo>
                <a:lnTo>
                  <a:pt x="119455" y="42955"/>
                </a:lnTo>
                <a:lnTo>
                  <a:pt x="122420" y="42034"/>
                </a:lnTo>
                <a:lnTo>
                  <a:pt x="122727" y="41625"/>
                </a:lnTo>
                <a:lnTo>
                  <a:pt x="123545" y="41318"/>
                </a:lnTo>
                <a:lnTo>
                  <a:pt x="123852" y="40500"/>
                </a:lnTo>
                <a:lnTo>
                  <a:pt x="124261" y="40193"/>
                </a:lnTo>
                <a:lnTo>
                  <a:pt x="123955" y="39784"/>
                </a:lnTo>
                <a:lnTo>
                  <a:pt x="124773" y="38045"/>
                </a:lnTo>
                <a:lnTo>
                  <a:pt x="126818" y="36920"/>
                </a:lnTo>
                <a:lnTo>
                  <a:pt x="126818" y="35693"/>
                </a:lnTo>
                <a:lnTo>
                  <a:pt x="129682" y="35591"/>
                </a:lnTo>
                <a:lnTo>
                  <a:pt x="131318" y="34466"/>
                </a:lnTo>
                <a:lnTo>
                  <a:pt x="136943" y="38864"/>
                </a:lnTo>
                <a:lnTo>
                  <a:pt x="137250" y="38864"/>
                </a:lnTo>
                <a:lnTo>
                  <a:pt x="137761" y="40091"/>
                </a:lnTo>
                <a:lnTo>
                  <a:pt x="137557" y="40193"/>
                </a:lnTo>
                <a:lnTo>
                  <a:pt x="137352" y="40807"/>
                </a:lnTo>
                <a:lnTo>
                  <a:pt x="137761" y="41011"/>
                </a:lnTo>
                <a:lnTo>
                  <a:pt x="138170" y="39989"/>
                </a:lnTo>
                <a:lnTo>
                  <a:pt x="138580" y="39886"/>
                </a:lnTo>
                <a:lnTo>
                  <a:pt x="138477" y="39375"/>
                </a:lnTo>
                <a:lnTo>
                  <a:pt x="138068" y="39170"/>
                </a:lnTo>
                <a:lnTo>
                  <a:pt x="138375" y="38455"/>
                </a:lnTo>
                <a:lnTo>
                  <a:pt x="139602" y="38966"/>
                </a:lnTo>
                <a:lnTo>
                  <a:pt x="137455" y="37432"/>
                </a:lnTo>
                <a:lnTo>
                  <a:pt x="137557" y="37023"/>
                </a:lnTo>
                <a:lnTo>
                  <a:pt x="136432" y="36818"/>
                </a:lnTo>
                <a:lnTo>
                  <a:pt x="134182" y="34057"/>
                </a:lnTo>
                <a:lnTo>
                  <a:pt x="134284" y="33341"/>
                </a:lnTo>
                <a:lnTo>
                  <a:pt x="135307" y="33239"/>
                </a:lnTo>
                <a:lnTo>
                  <a:pt x="135205" y="33750"/>
                </a:lnTo>
                <a:lnTo>
                  <a:pt x="135716" y="33750"/>
                </a:lnTo>
                <a:lnTo>
                  <a:pt x="135818" y="33545"/>
                </a:lnTo>
                <a:lnTo>
                  <a:pt x="136841" y="34670"/>
                </a:lnTo>
                <a:lnTo>
                  <a:pt x="136534" y="34670"/>
                </a:lnTo>
                <a:lnTo>
                  <a:pt x="138784" y="36102"/>
                </a:lnTo>
                <a:lnTo>
                  <a:pt x="138170" y="35898"/>
                </a:lnTo>
                <a:lnTo>
                  <a:pt x="140420" y="37330"/>
                </a:lnTo>
                <a:lnTo>
                  <a:pt x="140420" y="38557"/>
                </a:lnTo>
                <a:lnTo>
                  <a:pt x="140318" y="38557"/>
                </a:lnTo>
                <a:lnTo>
                  <a:pt x="141955" y="39989"/>
                </a:lnTo>
                <a:lnTo>
                  <a:pt x="141648" y="39989"/>
                </a:lnTo>
                <a:lnTo>
                  <a:pt x="141955" y="40398"/>
                </a:lnTo>
                <a:lnTo>
                  <a:pt x="143080" y="40500"/>
                </a:lnTo>
                <a:lnTo>
                  <a:pt x="143489" y="40807"/>
                </a:lnTo>
                <a:lnTo>
                  <a:pt x="143489" y="40909"/>
                </a:lnTo>
                <a:lnTo>
                  <a:pt x="142159" y="40909"/>
                </a:lnTo>
                <a:lnTo>
                  <a:pt x="142773" y="42239"/>
                </a:lnTo>
                <a:lnTo>
                  <a:pt x="143284" y="42545"/>
                </a:lnTo>
                <a:lnTo>
                  <a:pt x="143898" y="42545"/>
                </a:lnTo>
                <a:lnTo>
                  <a:pt x="143489" y="41318"/>
                </a:lnTo>
                <a:lnTo>
                  <a:pt x="144102" y="41523"/>
                </a:lnTo>
                <a:lnTo>
                  <a:pt x="144102" y="41523"/>
                </a:lnTo>
                <a:lnTo>
                  <a:pt x="143591" y="41011"/>
                </a:lnTo>
                <a:lnTo>
                  <a:pt x="144205" y="41011"/>
                </a:lnTo>
                <a:lnTo>
                  <a:pt x="144409" y="40807"/>
                </a:lnTo>
                <a:lnTo>
                  <a:pt x="143182" y="39989"/>
                </a:lnTo>
                <a:lnTo>
                  <a:pt x="143591" y="39784"/>
                </a:lnTo>
                <a:lnTo>
                  <a:pt x="143386" y="39682"/>
                </a:lnTo>
                <a:lnTo>
                  <a:pt x="143591" y="39580"/>
                </a:lnTo>
                <a:lnTo>
                  <a:pt x="143693" y="39784"/>
                </a:lnTo>
                <a:lnTo>
                  <a:pt x="143591" y="39477"/>
                </a:lnTo>
                <a:lnTo>
                  <a:pt x="143080" y="38761"/>
                </a:lnTo>
                <a:lnTo>
                  <a:pt x="143284" y="38352"/>
                </a:lnTo>
                <a:lnTo>
                  <a:pt x="143740" y="38678"/>
                </a:lnTo>
                <a:lnTo>
                  <a:pt x="143740" y="38678"/>
                </a:lnTo>
                <a:lnTo>
                  <a:pt x="144205" y="38864"/>
                </a:lnTo>
                <a:lnTo>
                  <a:pt x="144102" y="38557"/>
                </a:lnTo>
                <a:lnTo>
                  <a:pt x="144511" y="38761"/>
                </a:lnTo>
                <a:lnTo>
                  <a:pt x="144000" y="38250"/>
                </a:lnTo>
                <a:lnTo>
                  <a:pt x="145636" y="38045"/>
                </a:lnTo>
                <a:lnTo>
                  <a:pt x="145943" y="38250"/>
                </a:lnTo>
                <a:lnTo>
                  <a:pt x="146557" y="38250"/>
                </a:lnTo>
                <a:lnTo>
                  <a:pt x="146045" y="38864"/>
                </a:lnTo>
                <a:lnTo>
                  <a:pt x="146864" y="39989"/>
                </a:lnTo>
                <a:lnTo>
                  <a:pt x="146761" y="40295"/>
                </a:lnTo>
                <a:lnTo>
                  <a:pt x="147068" y="40398"/>
                </a:lnTo>
                <a:lnTo>
                  <a:pt x="146659" y="40602"/>
                </a:lnTo>
                <a:lnTo>
                  <a:pt x="146455" y="40295"/>
                </a:lnTo>
                <a:lnTo>
                  <a:pt x="146352" y="40705"/>
                </a:lnTo>
                <a:lnTo>
                  <a:pt x="146864" y="40807"/>
                </a:lnTo>
                <a:lnTo>
                  <a:pt x="147477" y="41727"/>
                </a:lnTo>
                <a:lnTo>
                  <a:pt x="147375" y="41830"/>
                </a:lnTo>
                <a:lnTo>
                  <a:pt x="147273" y="41932"/>
                </a:lnTo>
                <a:lnTo>
                  <a:pt x="148091" y="41932"/>
                </a:lnTo>
                <a:lnTo>
                  <a:pt x="147477" y="42239"/>
                </a:lnTo>
                <a:lnTo>
                  <a:pt x="147989" y="42239"/>
                </a:lnTo>
                <a:lnTo>
                  <a:pt x="147989" y="42341"/>
                </a:lnTo>
                <a:lnTo>
                  <a:pt x="148602" y="42239"/>
                </a:lnTo>
                <a:lnTo>
                  <a:pt x="149523" y="42852"/>
                </a:lnTo>
                <a:lnTo>
                  <a:pt x="150136" y="42648"/>
                </a:lnTo>
                <a:lnTo>
                  <a:pt x="150341" y="42136"/>
                </a:lnTo>
                <a:lnTo>
                  <a:pt x="152080" y="42955"/>
                </a:lnTo>
                <a:lnTo>
                  <a:pt x="152898" y="42852"/>
                </a:lnTo>
                <a:lnTo>
                  <a:pt x="153511" y="42239"/>
                </a:lnTo>
                <a:lnTo>
                  <a:pt x="154227" y="42443"/>
                </a:lnTo>
                <a:lnTo>
                  <a:pt x="154636" y="42136"/>
                </a:lnTo>
                <a:lnTo>
                  <a:pt x="154023" y="47659"/>
                </a:lnTo>
                <a:lnTo>
                  <a:pt x="152489" y="48068"/>
                </a:lnTo>
                <a:lnTo>
                  <a:pt x="152080" y="47864"/>
                </a:lnTo>
                <a:lnTo>
                  <a:pt x="151773" y="47864"/>
                </a:lnTo>
                <a:lnTo>
                  <a:pt x="151773" y="47761"/>
                </a:lnTo>
                <a:lnTo>
                  <a:pt x="151261" y="47557"/>
                </a:lnTo>
                <a:lnTo>
                  <a:pt x="150648" y="47761"/>
                </a:lnTo>
                <a:lnTo>
                  <a:pt x="150955" y="47557"/>
                </a:lnTo>
                <a:lnTo>
                  <a:pt x="150955" y="47557"/>
                </a:lnTo>
                <a:lnTo>
                  <a:pt x="149114" y="48170"/>
                </a:lnTo>
                <a:lnTo>
                  <a:pt x="146148" y="47659"/>
                </a:lnTo>
                <a:lnTo>
                  <a:pt x="145739" y="47148"/>
                </a:lnTo>
                <a:lnTo>
                  <a:pt x="144102" y="46739"/>
                </a:lnTo>
                <a:lnTo>
                  <a:pt x="144000" y="46432"/>
                </a:lnTo>
                <a:lnTo>
                  <a:pt x="143489" y="46227"/>
                </a:lnTo>
                <a:lnTo>
                  <a:pt x="141955" y="46534"/>
                </a:lnTo>
                <a:lnTo>
                  <a:pt x="141443" y="47250"/>
                </a:lnTo>
                <a:lnTo>
                  <a:pt x="141648" y="48170"/>
                </a:lnTo>
                <a:lnTo>
                  <a:pt x="140114" y="48580"/>
                </a:lnTo>
                <a:lnTo>
                  <a:pt x="133773" y="45818"/>
                </a:lnTo>
                <a:lnTo>
                  <a:pt x="133875" y="45818"/>
                </a:lnTo>
                <a:lnTo>
                  <a:pt x="132750" y="44898"/>
                </a:lnTo>
                <a:lnTo>
                  <a:pt x="133568" y="43670"/>
                </a:lnTo>
                <a:lnTo>
                  <a:pt x="133159" y="43057"/>
                </a:lnTo>
                <a:lnTo>
                  <a:pt x="133466" y="41932"/>
                </a:lnTo>
                <a:lnTo>
                  <a:pt x="132852" y="42136"/>
                </a:lnTo>
                <a:lnTo>
                  <a:pt x="132852" y="41830"/>
                </a:lnTo>
                <a:lnTo>
                  <a:pt x="132545" y="41727"/>
                </a:lnTo>
                <a:lnTo>
                  <a:pt x="132545" y="41625"/>
                </a:lnTo>
                <a:lnTo>
                  <a:pt x="130807" y="42136"/>
                </a:lnTo>
                <a:lnTo>
                  <a:pt x="130295" y="41830"/>
                </a:lnTo>
                <a:lnTo>
                  <a:pt x="122318" y="43977"/>
                </a:lnTo>
                <a:lnTo>
                  <a:pt x="121602" y="43670"/>
                </a:lnTo>
                <a:lnTo>
                  <a:pt x="120477" y="43875"/>
                </a:lnTo>
                <a:lnTo>
                  <a:pt x="119659" y="43057"/>
                </a:lnTo>
                <a:lnTo>
                  <a:pt x="115568" y="48477"/>
                </a:lnTo>
                <a:lnTo>
                  <a:pt x="115773" y="48784"/>
                </a:lnTo>
                <a:lnTo>
                  <a:pt x="114034" y="50932"/>
                </a:lnTo>
                <a:lnTo>
                  <a:pt x="112909" y="51239"/>
                </a:lnTo>
                <a:lnTo>
                  <a:pt x="109943" y="55739"/>
                </a:lnTo>
                <a:lnTo>
                  <a:pt x="109943" y="55739"/>
                </a:lnTo>
                <a:lnTo>
                  <a:pt x="110148" y="55534"/>
                </a:lnTo>
                <a:lnTo>
                  <a:pt x="110148" y="55534"/>
                </a:lnTo>
                <a:lnTo>
                  <a:pt x="108920" y="58602"/>
                </a:lnTo>
                <a:lnTo>
                  <a:pt x="109432" y="58807"/>
                </a:lnTo>
                <a:lnTo>
                  <a:pt x="109432" y="60034"/>
                </a:lnTo>
                <a:lnTo>
                  <a:pt x="109636" y="59932"/>
                </a:lnTo>
                <a:lnTo>
                  <a:pt x="109330" y="63716"/>
                </a:lnTo>
                <a:lnTo>
                  <a:pt x="108409" y="64841"/>
                </a:lnTo>
                <a:lnTo>
                  <a:pt x="109023" y="65659"/>
                </a:lnTo>
                <a:lnTo>
                  <a:pt x="109227" y="65557"/>
                </a:lnTo>
                <a:lnTo>
                  <a:pt x="109227" y="66170"/>
                </a:lnTo>
                <a:lnTo>
                  <a:pt x="110250" y="66170"/>
                </a:lnTo>
                <a:lnTo>
                  <a:pt x="109330" y="66375"/>
                </a:lnTo>
                <a:lnTo>
                  <a:pt x="109227" y="66273"/>
                </a:lnTo>
                <a:lnTo>
                  <a:pt x="109023" y="67091"/>
                </a:lnTo>
                <a:lnTo>
                  <a:pt x="109023" y="67091"/>
                </a:lnTo>
                <a:lnTo>
                  <a:pt x="109227" y="66989"/>
                </a:lnTo>
                <a:lnTo>
                  <a:pt x="109739" y="67909"/>
                </a:lnTo>
                <a:lnTo>
                  <a:pt x="110557" y="67705"/>
                </a:lnTo>
                <a:lnTo>
                  <a:pt x="110557" y="67705"/>
                </a:lnTo>
                <a:lnTo>
                  <a:pt x="110148" y="67909"/>
                </a:lnTo>
                <a:lnTo>
                  <a:pt x="110557" y="68114"/>
                </a:lnTo>
                <a:lnTo>
                  <a:pt x="110148" y="68318"/>
                </a:lnTo>
                <a:lnTo>
                  <a:pt x="110250" y="68318"/>
                </a:lnTo>
                <a:lnTo>
                  <a:pt x="110455" y="68523"/>
                </a:lnTo>
                <a:lnTo>
                  <a:pt x="110352" y="68727"/>
                </a:lnTo>
                <a:lnTo>
                  <a:pt x="110557" y="68625"/>
                </a:lnTo>
                <a:lnTo>
                  <a:pt x="110659" y="68932"/>
                </a:lnTo>
                <a:lnTo>
                  <a:pt x="110864" y="69034"/>
                </a:lnTo>
                <a:lnTo>
                  <a:pt x="110966" y="68932"/>
                </a:lnTo>
                <a:lnTo>
                  <a:pt x="111375" y="69648"/>
                </a:lnTo>
                <a:lnTo>
                  <a:pt x="111784" y="69852"/>
                </a:lnTo>
                <a:lnTo>
                  <a:pt x="111784" y="70261"/>
                </a:lnTo>
                <a:lnTo>
                  <a:pt x="112295" y="70875"/>
                </a:lnTo>
                <a:lnTo>
                  <a:pt x="112193" y="71182"/>
                </a:lnTo>
                <a:lnTo>
                  <a:pt x="112500" y="71182"/>
                </a:lnTo>
                <a:lnTo>
                  <a:pt x="112193" y="71284"/>
                </a:lnTo>
                <a:lnTo>
                  <a:pt x="117511" y="75477"/>
                </a:lnTo>
                <a:lnTo>
                  <a:pt x="119557" y="74761"/>
                </a:lnTo>
                <a:lnTo>
                  <a:pt x="119250" y="74761"/>
                </a:lnTo>
                <a:lnTo>
                  <a:pt x="120477" y="74659"/>
                </a:lnTo>
                <a:lnTo>
                  <a:pt x="119966" y="74659"/>
                </a:lnTo>
                <a:lnTo>
                  <a:pt x="121295" y="74557"/>
                </a:lnTo>
                <a:lnTo>
                  <a:pt x="121398" y="74761"/>
                </a:lnTo>
                <a:lnTo>
                  <a:pt x="127534" y="73227"/>
                </a:lnTo>
                <a:lnTo>
                  <a:pt x="127330" y="73432"/>
                </a:lnTo>
                <a:lnTo>
                  <a:pt x="129170" y="74455"/>
                </a:lnTo>
                <a:lnTo>
                  <a:pt x="129170" y="74761"/>
                </a:lnTo>
                <a:lnTo>
                  <a:pt x="129068" y="74761"/>
                </a:lnTo>
                <a:lnTo>
                  <a:pt x="129886" y="75477"/>
                </a:lnTo>
                <a:lnTo>
                  <a:pt x="130091" y="75477"/>
                </a:lnTo>
                <a:lnTo>
                  <a:pt x="130398" y="75580"/>
                </a:lnTo>
                <a:lnTo>
                  <a:pt x="130295" y="75170"/>
                </a:lnTo>
                <a:lnTo>
                  <a:pt x="130398" y="75477"/>
                </a:lnTo>
                <a:lnTo>
                  <a:pt x="130602" y="75170"/>
                </a:lnTo>
                <a:lnTo>
                  <a:pt x="131420" y="75375"/>
                </a:lnTo>
                <a:lnTo>
                  <a:pt x="131625" y="74966"/>
                </a:lnTo>
                <a:lnTo>
                  <a:pt x="132341" y="75784"/>
                </a:lnTo>
                <a:lnTo>
                  <a:pt x="132955" y="75886"/>
                </a:lnTo>
                <a:lnTo>
                  <a:pt x="132852" y="79466"/>
                </a:lnTo>
                <a:lnTo>
                  <a:pt x="132648" y="79568"/>
                </a:lnTo>
                <a:lnTo>
                  <a:pt x="133261" y="79875"/>
                </a:lnTo>
                <a:lnTo>
                  <a:pt x="133057" y="79977"/>
                </a:lnTo>
                <a:lnTo>
                  <a:pt x="132648" y="79670"/>
                </a:lnTo>
                <a:lnTo>
                  <a:pt x="132443" y="80591"/>
                </a:lnTo>
                <a:lnTo>
                  <a:pt x="132034" y="80693"/>
                </a:lnTo>
                <a:lnTo>
                  <a:pt x="132852" y="81716"/>
                </a:lnTo>
                <a:lnTo>
                  <a:pt x="132852" y="81716"/>
                </a:lnTo>
                <a:lnTo>
                  <a:pt x="132341" y="81409"/>
                </a:lnTo>
                <a:lnTo>
                  <a:pt x="132750" y="82023"/>
                </a:lnTo>
                <a:lnTo>
                  <a:pt x="132648" y="82023"/>
                </a:lnTo>
                <a:lnTo>
                  <a:pt x="133261" y="82636"/>
                </a:lnTo>
                <a:lnTo>
                  <a:pt x="132955" y="82534"/>
                </a:lnTo>
                <a:lnTo>
                  <a:pt x="135205" y="85909"/>
                </a:lnTo>
                <a:lnTo>
                  <a:pt x="136023" y="86114"/>
                </a:lnTo>
                <a:lnTo>
                  <a:pt x="135307" y="86318"/>
                </a:lnTo>
                <a:lnTo>
                  <a:pt x="135920" y="89284"/>
                </a:lnTo>
                <a:lnTo>
                  <a:pt x="136023" y="89182"/>
                </a:lnTo>
                <a:lnTo>
                  <a:pt x="136432" y="92557"/>
                </a:lnTo>
                <a:lnTo>
                  <a:pt x="134795" y="96648"/>
                </a:lnTo>
                <a:lnTo>
                  <a:pt x="137045" y="103602"/>
                </a:lnTo>
                <a:lnTo>
                  <a:pt x="136943" y="103602"/>
                </a:lnTo>
                <a:lnTo>
                  <a:pt x="140011" y="115364"/>
                </a:lnTo>
                <a:lnTo>
                  <a:pt x="146148" y="114955"/>
                </a:lnTo>
                <a:lnTo>
                  <a:pt x="146557" y="114648"/>
                </a:lnTo>
                <a:lnTo>
                  <a:pt x="147068" y="114648"/>
                </a:lnTo>
                <a:lnTo>
                  <a:pt x="152693" y="109125"/>
                </a:lnTo>
                <a:lnTo>
                  <a:pt x="153205" y="106977"/>
                </a:lnTo>
                <a:lnTo>
                  <a:pt x="153102" y="107080"/>
                </a:lnTo>
                <a:lnTo>
                  <a:pt x="153205" y="106875"/>
                </a:lnTo>
                <a:lnTo>
                  <a:pt x="153205" y="106977"/>
                </a:lnTo>
                <a:lnTo>
                  <a:pt x="155659" y="104523"/>
                </a:lnTo>
                <a:lnTo>
                  <a:pt x="155659" y="102784"/>
                </a:lnTo>
                <a:lnTo>
                  <a:pt x="155557" y="103091"/>
                </a:lnTo>
                <a:lnTo>
                  <a:pt x="155045" y="100330"/>
                </a:lnTo>
                <a:lnTo>
                  <a:pt x="160670" y="95932"/>
                </a:lnTo>
                <a:lnTo>
                  <a:pt x="160875" y="91125"/>
                </a:lnTo>
                <a:lnTo>
                  <a:pt x="160057" y="90307"/>
                </a:lnTo>
                <a:lnTo>
                  <a:pt x="159955" y="87136"/>
                </a:lnTo>
                <a:lnTo>
                  <a:pt x="159341" y="86523"/>
                </a:lnTo>
                <a:lnTo>
                  <a:pt x="161284" y="82125"/>
                </a:lnTo>
                <a:lnTo>
                  <a:pt x="161693" y="82023"/>
                </a:lnTo>
                <a:lnTo>
                  <a:pt x="170591" y="69341"/>
                </a:lnTo>
                <a:lnTo>
                  <a:pt x="170386" y="69136"/>
                </a:lnTo>
                <a:lnTo>
                  <a:pt x="170284" y="69341"/>
                </a:lnTo>
                <a:lnTo>
                  <a:pt x="170182" y="67807"/>
                </a:lnTo>
                <a:lnTo>
                  <a:pt x="164557" y="69341"/>
                </a:lnTo>
                <a:lnTo>
                  <a:pt x="162511" y="68114"/>
                </a:lnTo>
                <a:lnTo>
                  <a:pt x="163330" y="67602"/>
                </a:lnTo>
                <a:lnTo>
                  <a:pt x="162920" y="66784"/>
                </a:lnTo>
                <a:lnTo>
                  <a:pt x="162920" y="66886"/>
                </a:lnTo>
                <a:lnTo>
                  <a:pt x="159955" y="64125"/>
                </a:lnTo>
                <a:lnTo>
                  <a:pt x="159955" y="64534"/>
                </a:lnTo>
                <a:lnTo>
                  <a:pt x="157193" y="58295"/>
                </a:lnTo>
                <a:lnTo>
                  <a:pt x="157193" y="58295"/>
                </a:lnTo>
                <a:lnTo>
                  <a:pt x="157295" y="58398"/>
                </a:lnTo>
                <a:lnTo>
                  <a:pt x="156375" y="56761"/>
                </a:lnTo>
                <a:lnTo>
                  <a:pt x="155966" y="56557"/>
                </a:lnTo>
                <a:lnTo>
                  <a:pt x="155659" y="56148"/>
                </a:lnTo>
                <a:lnTo>
                  <a:pt x="155864" y="55432"/>
                </a:lnTo>
                <a:lnTo>
                  <a:pt x="152591" y="49193"/>
                </a:lnTo>
                <a:lnTo>
                  <a:pt x="152591" y="49193"/>
                </a:lnTo>
                <a:lnTo>
                  <a:pt x="153716" y="51136"/>
                </a:lnTo>
                <a:lnTo>
                  <a:pt x="154330" y="50830"/>
                </a:lnTo>
                <a:lnTo>
                  <a:pt x="154739" y="49602"/>
                </a:lnTo>
                <a:lnTo>
                  <a:pt x="154534" y="51136"/>
                </a:lnTo>
                <a:lnTo>
                  <a:pt x="158727" y="56557"/>
                </a:lnTo>
                <a:lnTo>
                  <a:pt x="158625" y="56557"/>
                </a:lnTo>
                <a:lnTo>
                  <a:pt x="162614" y="64330"/>
                </a:lnTo>
                <a:lnTo>
                  <a:pt x="162511" y="64227"/>
                </a:lnTo>
                <a:lnTo>
                  <a:pt x="162511" y="64227"/>
                </a:lnTo>
                <a:lnTo>
                  <a:pt x="163330" y="66989"/>
                </a:lnTo>
                <a:lnTo>
                  <a:pt x="171102" y="63818"/>
                </a:lnTo>
                <a:lnTo>
                  <a:pt x="171102" y="63409"/>
                </a:lnTo>
                <a:lnTo>
                  <a:pt x="173557" y="62489"/>
                </a:lnTo>
                <a:lnTo>
                  <a:pt x="173659" y="61977"/>
                </a:lnTo>
                <a:lnTo>
                  <a:pt x="174580" y="61568"/>
                </a:lnTo>
                <a:lnTo>
                  <a:pt x="174989" y="60750"/>
                </a:lnTo>
                <a:lnTo>
                  <a:pt x="175807" y="60443"/>
                </a:lnTo>
                <a:lnTo>
                  <a:pt x="175705" y="59625"/>
                </a:lnTo>
                <a:lnTo>
                  <a:pt x="176114" y="58807"/>
                </a:lnTo>
                <a:lnTo>
                  <a:pt x="176216" y="59114"/>
                </a:lnTo>
                <a:lnTo>
                  <a:pt x="177341" y="57170"/>
                </a:lnTo>
                <a:lnTo>
                  <a:pt x="174273" y="54920"/>
                </a:lnTo>
                <a:lnTo>
                  <a:pt x="173864" y="52977"/>
                </a:lnTo>
                <a:lnTo>
                  <a:pt x="172330" y="55023"/>
                </a:lnTo>
                <a:lnTo>
                  <a:pt x="170080" y="55330"/>
                </a:lnTo>
                <a:lnTo>
                  <a:pt x="169875" y="55023"/>
                </a:lnTo>
                <a:lnTo>
                  <a:pt x="169568" y="55023"/>
                </a:lnTo>
                <a:lnTo>
                  <a:pt x="169670" y="54818"/>
                </a:lnTo>
                <a:lnTo>
                  <a:pt x="169466" y="54716"/>
                </a:lnTo>
                <a:lnTo>
                  <a:pt x="169670" y="54000"/>
                </a:lnTo>
                <a:lnTo>
                  <a:pt x="169466" y="53284"/>
                </a:lnTo>
                <a:lnTo>
                  <a:pt x="169057" y="53795"/>
                </a:lnTo>
                <a:lnTo>
                  <a:pt x="169057" y="54511"/>
                </a:lnTo>
                <a:lnTo>
                  <a:pt x="168239" y="53182"/>
                </a:lnTo>
                <a:lnTo>
                  <a:pt x="168341" y="53182"/>
                </a:lnTo>
                <a:lnTo>
                  <a:pt x="168239" y="52568"/>
                </a:lnTo>
                <a:lnTo>
                  <a:pt x="168341" y="52568"/>
                </a:lnTo>
                <a:lnTo>
                  <a:pt x="165886" y="49807"/>
                </a:lnTo>
                <a:lnTo>
                  <a:pt x="166193" y="49602"/>
                </a:lnTo>
                <a:lnTo>
                  <a:pt x="165989" y="49193"/>
                </a:lnTo>
                <a:lnTo>
                  <a:pt x="166398" y="49295"/>
                </a:lnTo>
                <a:lnTo>
                  <a:pt x="166807" y="48682"/>
                </a:lnTo>
                <a:lnTo>
                  <a:pt x="166807" y="48784"/>
                </a:lnTo>
                <a:lnTo>
                  <a:pt x="171409" y="52568"/>
                </a:lnTo>
                <a:lnTo>
                  <a:pt x="172943" y="52466"/>
                </a:lnTo>
                <a:lnTo>
                  <a:pt x="173557" y="52057"/>
                </a:lnTo>
                <a:lnTo>
                  <a:pt x="174273" y="52364"/>
                </a:lnTo>
                <a:lnTo>
                  <a:pt x="174580" y="53182"/>
                </a:lnTo>
                <a:lnTo>
                  <a:pt x="177545" y="54000"/>
                </a:lnTo>
                <a:lnTo>
                  <a:pt x="177648" y="53898"/>
                </a:lnTo>
                <a:lnTo>
                  <a:pt x="177750" y="54000"/>
                </a:lnTo>
                <a:lnTo>
                  <a:pt x="182761" y="53898"/>
                </a:lnTo>
                <a:lnTo>
                  <a:pt x="182557" y="53795"/>
                </a:lnTo>
                <a:lnTo>
                  <a:pt x="182557" y="53795"/>
                </a:lnTo>
                <a:lnTo>
                  <a:pt x="182864" y="53898"/>
                </a:lnTo>
                <a:lnTo>
                  <a:pt x="182966" y="53898"/>
                </a:lnTo>
                <a:lnTo>
                  <a:pt x="184091" y="55432"/>
                </a:lnTo>
                <a:lnTo>
                  <a:pt x="184500" y="55636"/>
                </a:lnTo>
                <a:lnTo>
                  <a:pt x="184500" y="55534"/>
                </a:lnTo>
                <a:lnTo>
                  <a:pt x="185114" y="55534"/>
                </a:lnTo>
                <a:lnTo>
                  <a:pt x="184909" y="56045"/>
                </a:lnTo>
                <a:lnTo>
                  <a:pt x="185727" y="56557"/>
                </a:lnTo>
                <a:lnTo>
                  <a:pt x="186750" y="56250"/>
                </a:lnTo>
                <a:lnTo>
                  <a:pt x="185727" y="57068"/>
                </a:lnTo>
                <a:lnTo>
                  <a:pt x="185420" y="57068"/>
                </a:lnTo>
                <a:lnTo>
                  <a:pt x="187568" y="58602"/>
                </a:lnTo>
                <a:lnTo>
                  <a:pt x="188386" y="58193"/>
                </a:lnTo>
                <a:lnTo>
                  <a:pt x="188284" y="57170"/>
                </a:lnTo>
                <a:lnTo>
                  <a:pt x="188898" y="57170"/>
                </a:lnTo>
                <a:lnTo>
                  <a:pt x="188693" y="57682"/>
                </a:lnTo>
                <a:lnTo>
                  <a:pt x="189205" y="57682"/>
                </a:lnTo>
                <a:lnTo>
                  <a:pt x="188795" y="57989"/>
                </a:lnTo>
                <a:lnTo>
                  <a:pt x="188898" y="57989"/>
                </a:lnTo>
                <a:lnTo>
                  <a:pt x="189307" y="60239"/>
                </a:lnTo>
                <a:lnTo>
                  <a:pt x="189205" y="60239"/>
                </a:lnTo>
                <a:lnTo>
                  <a:pt x="189205" y="60545"/>
                </a:lnTo>
                <a:lnTo>
                  <a:pt x="189307" y="60341"/>
                </a:lnTo>
                <a:lnTo>
                  <a:pt x="190636" y="64227"/>
                </a:lnTo>
                <a:lnTo>
                  <a:pt x="190534" y="64227"/>
                </a:lnTo>
                <a:lnTo>
                  <a:pt x="193160" y="69965"/>
                </a:lnTo>
                <a:lnTo>
                  <a:pt x="194216" y="71693"/>
                </a:lnTo>
                <a:lnTo>
                  <a:pt x="195955" y="70568"/>
                </a:lnTo>
                <a:lnTo>
                  <a:pt x="195545" y="70261"/>
                </a:lnTo>
                <a:lnTo>
                  <a:pt x="195852" y="69443"/>
                </a:lnTo>
                <a:lnTo>
                  <a:pt x="196364" y="69239"/>
                </a:lnTo>
                <a:lnTo>
                  <a:pt x="196568" y="66375"/>
                </a:lnTo>
                <a:lnTo>
                  <a:pt x="196466" y="66170"/>
                </a:lnTo>
                <a:lnTo>
                  <a:pt x="196261" y="63920"/>
                </a:lnTo>
                <a:lnTo>
                  <a:pt x="196875" y="63818"/>
                </a:lnTo>
                <a:lnTo>
                  <a:pt x="200455" y="59830"/>
                </a:lnTo>
                <a:lnTo>
                  <a:pt x="200250" y="59932"/>
                </a:lnTo>
                <a:lnTo>
                  <a:pt x="200250" y="59932"/>
                </a:lnTo>
                <a:lnTo>
                  <a:pt x="201580" y="58705"/>
                </a:lnTo>
                <a:lnTo>
                  <a:pt x="201477" y="58091"/>
                </a:lnTo>
                <a:lnTo>
                  <a:pt x="202398" y="57580"/>
                </a:lnTo>
                <a:lnTo>
                  <a:pt x="202295" y="57068"/>
                </a:lnTo>
                <a:lnTo>
                  <a:pt x="202500" y="57580"/>
                </a:lnTo>
                <a:lnTo>
                  <a:pt x="202705" y="57682"/>
                </a:lnTo>
                <a:lnTo>
                  <a:pt x="202909" y="57273"/>
                </a:lnTo>
                <a:lnTo>
                  <a:pt x="203114" y="57886"/>
                </a:lnTo>
                <a:lnTo>
                  <a:pt x="203216" y="57682"/>
                </a:lnTo>
                <a:lnTo>
                  <a:pt x="203420" y="57784"/>
                </a:lnTo>
                <a:lnTo>
                  <a:pt x="203420" y="57784"/>
                </a:lnTo>
                <a:lnTo>
                  <a:pt x="203216" y="57477"/>
                </a:lnTo>
                <a:lnTo>
                  <a:pt x="203318" y="57273"/>
                </a:lnTo>
                <a:lnTo>
                  <a:pt x="203625" y="57682"/>
                </a:lnTo>
                <a:lnTo>
                  <a:pt x="203625" y="57170"/>
                </a:lnTo>
                <a:lnTo>
                  <a:pt x="203830" y="57682"/>
                </a:lnTo>
                <a:lnTo>
                  <a:pt x="204136" y="56966"/>
                </a:lnTo>
                <a:lnTo>
                  <a:pt x="204136" y="57375"/>
                </a:lnTo>
                <a:lnTo>
                  <a:pt x="204341" y="57273"/>
                </a:lnTo>
                <a:lnTo>
                  <a:pt x="204341" y="57580"/>
                </a:lnTo>
                <a:lnTo>
                  <a:pt x="204648" y="57170"/>
                </a:lnTo>
                <a:lnTo>
                  <a:pt x="204545" y="56250"/>
                </a:lnTo>
                <a:lnTo>
                  <a:pt x="204239" y="55943"/>
                </a:lnTo>
                <a:lnTo>
                  <a:pt x="204443" y="55943"/>
                </a:lnTo>
                <a:lnTo>
                  <a:pt x="204443" y="55739"/>
                </a:lnTo>
                <a:lnTo>
                  <a:pt x="205773" y="57068"/>
                </a:lnTo>
                <a:lnTo>
                  <a:pt x="206795" y="59216"/>
                </a:lnTo>
                <a:lnTo>
                  <a:pt x="206795" y="58909"/>
                </a:lnTo>
                <a:lnTo>
                  <a:pt x="207102" y="59011"/>
                </a:lnTo>
                <a:lnTo>
                  <a:pt x="207307" y="59625"/>
                </a:lnTo>
                <a:lnTo>
                  <a:pt x="207307" y="59420"/>
                </a:lnTo>
                <a:lnTo>
                  <a:pt x="207818" y="59523"/>
                </a:lnTo>
                <a:lnTo>
                  <a:pt x="208125" y="60136"/>
                </a:lnTo>
                <a:lnTo>
                  <a:pt x="207716" y="60136"/>
                </a:lnTo>
                <a:lnTo>
                  <a:pt x="208125" y="60648"/>
                </a:lnTo>
                <a:lnTo>
                  <a:pt x="208125" y="60239"/>
                </a:lnTo>
                <a:lnTo>
                  <a:pt x="208432" y="60750"/>
                </a:lnTo>
                <a:lnTo>
                  <a:pt x="208330" y="60750"/>
                </a:lnTo>
                <a:lnTo>
                  <a:pt x="208739" y="63614"/>
                </a:lnTo>
                <a:lnTo>
                  <a:pt x="209148" y="63102"/>
                </a:lnTo>
                <a:lnTo>
                  <a:pt x="209148" y="63716"/>
                </a:lnTo>
                <a:lnTo>
                  <a:pt x="209352" y="63409"/>
                </a:lnTo>
                <a:lnTo>
                  <a:pt x="210170" y="63409"/>
                </a:lnTo>
                <a:lnTo>
                  <a:pt x="210477" y="63205"/>
                </a:lnTo>
                <a:lnTo>
                  <a:pt x="210477" y="62795"/>
                </a:lnTo>
                <a:lnTo>
                  <a:pt x="210886" y="62898"/>
                </a:lnTo>
                <a:lnTo>
                  <a:pt x="210989" y="62182"/>
                </a:lnTo>
                <a:lnTo>
                  <a:pt x="211807" y="63000"/>
                </a:lnTo>
                <a:lnTo>
                  <a:pt x="212318" y="64943"/>
                </a:lnTo>
                <a:lnTo>
                  <a:pt x="212216" y="64943"/>
                </a:lnTo>
                <a:lnTo>
                  <a:pt x="212523" y="65966"/>
                </a:lnTo>
                <a:lnTo>
                  <a:pt x="212625" y="65659"/>
                </a:lnTo>
                <a:lnTo>
                  <a:pt x="213239" y="69750"/>
                </a:lnTo>
                <a:lnTo>
                  <a:pt x="213341" y="69545"/>
                </a:lnTo>
                <a:lnTo>
                  <a:pt x="213136" y="71386"/>
                </a:lnTo>
                <a:lnTo>
                  <a:pt x="218045" y="78545"/>
                </a:lnTo>
                <a:lnTo>
                  <a:pt x="218455" y="78545"/>
                </a:lnTo>
                <a:lnTo>
                  <a:pt x="218557" y="78341"/>
                </a:lnTo>
                <a:lnTo>
                  <a:pt x="218864" y="78341"/>
                </a:lnTo>
                <a:lnTo>
                  <a:pt x="217739" y="74659"/>
                </a:lnTo>
                <a:lnTo>
                  <a:pt x="215182" y="72307"/>
                </a:lnTo>
                <a:lnTo>
                  <a:pt x="215284" y="72614"/>
                </a:lnTo>
                <a:lnTo>
                  <a:pt x="214875" y="72102"/>
                </a:lnTo>
                <a:lnTo>
                  <a:pt x="215182" y="72307"/>
                </a:lnTo>
                <a:lnTo>
                  <a:pt x="214875" y="71284"/>
                </a:lnTo>
                <a:lnTo>
                  <a:pt x="214773" y="71386"/>
                </a:lnTo>
                <a:lnTo>
                  <a:pt x="213852" y="69852"/>
                </a:lnTo>
                <a:lnTo>
                  <a:pt x="214364" y="66580"/>
                </a:lnTo>
                <a:lnTo>
                  <a:pt x="214261" y="66375"/>
                </a:lnTo>
                <a:lnTo>
                  <a:pt x="215080" y="66273"/>
                </a:lnTo>
                <a:lnTo>
                  <a:pt x="215080" y="66784"/>
                </a:lnTo>
                <a:lnTo>
                  <a:pt x="216409" y="67398"/>
                </a:lnTo>
                <a:lnTo>
                  <a:pt x="216409" y="67295"/>
                </a:lnTo>
                <a:lnTo>
                  <a:pt x="216716" y="67602"/>
                </a:lnTo>
                <a:lnTo>
                  <a:pt x="216716" y="67500"/>
                </a:lnTo>
                <a:lnTo>
                  <a:pt x="217023" y="68011"/>
                </a:lnTo>
                <a:lnTo>
                  <a:pt x="217125" y="67909"/>
                </a:lnTo>
                <a:lnTo>
                  <a:pt x="217330" y="68625"/>
                </a:lnTo>
                <a:lnTo>
                  <a:pt x="217636" y="68625"/>
                </a:lnTo>
                <a:lnTo>
                  <a:pt x="217739" y="69034"/>
                </a:lnTo>
                <a:lnTo>
                  <a:pt x="219068" y="69648"/>
                </a:lnTo>
                <a:lnTo>
                  <a:pt x="218966" y="71182"/>
                </a:lnTo>
                <a:lnTo>
                  <a:pt x="218966" y="71182"/>
                </a:lnTo>
                <a:lnTo>
                  <a:pt x="219886" y="70568"/>
                </a:lnTo>
                <a:lnTo>
                  <a:pt x="219886" y="69750"/>
                </a:lnTo>
                <a:lnTo>
                  <a:pt x="220500" y="70159"/>
                </a:lnTo>
                <a:lnTo>
                  <a:pt x="220091" y="69545"/>
                </a:lnTo>
                <a:lnTo>
                  <a:pt x="220602" y="69852"/>
                </a:lnTo>
                <a:lnTo>
                  <a:pt x="220398" y="69443"/>
                </a:lnTo>
                <a:lnTo>
                  <a:pt x="222545" y="68318"/>
                </a:lnTo>
                <a:lnTo>
                  <a:pt x="222737" y="67743"/>
                </a:lnTo>
                <a:lnTo>
                  <a:pt x="222648" y="67295"/>
                </a:lnTo>
                <a:lnTo>
                  <a:pt x="222750" y="67295"/>
                </a:lnTo>
                <a:lnTo>
                  <a:pt x="222750" y="66886"/>
                </a:lnTo>
                <a:lnTo>
                  <a:pt x="222852" y="67091"/>
                </a:lnTo>
                <a:lnTo>
                  <a:pt x="222545" y="65864"/>
                </a:lnTo>
                <a:lnTo>
                  <a:pt x="219375" y="61773"/>
                </a:lnTo>
                <a:lnTo>
                  <a:pt x="219477" y="61773"/>
                </a:lnTo>
                <a:lnTo>
                  <a:pt x="218659" y="60239"/>
                </a:lnTo>
                <a:lnTo>
                  <a:pt x="219170" y="58398"/>
                </a:lnTo>
                <a:lnTo>
                  <a:pt x="219682" y="58500"/>
                </a:lnTo>
                <a:lnTo>
                  <a:pt x="220602" y="57477"/>
                </a:lnTo>
                <a:lnTo>
                  <a:pt x="221216" y="57989"/>
                </a:lnTo>
                <a:lnTo>
                  <a:pt x="221625" y="57682"/>
                </a:lnTo>
                <a:lnTo>
                  <a:pt x="221830" y="57886"/>
                </a:lnTo>
                <a:lnTo>
                  <a:pt x="221830" y="58500"/>
                </a:lnTo>
                <a:lnTo>
                  <a:pt x="222239" y="59011"/>
                </a:lnTo>
                <a:lnTo>
                  <a:pt x="222136" y="59011"/>
                </a:lnTo>
                <a:lnTo>
                  <a:pt x="222545" y="59114"/>
                </a:lnTo>
                <a:lnTo>
                  <a:pt x="222239" y="58500"/>
                </a:lnTo>
                <a:lnTo>
                  <a:pt x="222443" y="58091"/>
                </a:lnTo>
                <a:lnTo>
                  <a:pt x="224080" y="57477"/>
                </a:lnTo>
                <a:lnTo>
                  <a:pt x="224591" y="57477"/>
                </a:lnTo>
                <a:lnTo>
                  <a:pt x="224693" y="57170"/>
                </a:lnTo>
                <a:lnTo>
                  <a:pt x="225102" y="57068"/>
                </a:lnTo>
                <a:lnTo>
                  <a:pt x="224795" y="56455"/>
                </a:lnTo>
                <a:lnTo>
                  <a:pt x="225000" y="56250"/>
                </a:lnTo>
                <a:lnTo>
                  <a:pt x="225716" y="57068"/>
                </a:lnTo>
                <a:lnTo>
                  <a:pt x="226023" y="56659"/>
                </a:lnTo>
                <a:lnTo>
                  <a:pt x="226125" y="56761"/>
                </a:lnTo>
                <a:lnTo>
                  <a:pt x="226534" y="56659"/>
                </a:lnTo>
                <a:lnTo>
                  <a:pt x="226739" y="56659"/>
                </a:lnTo>
                <a:lnTo>
                  <a:pt x="226739" y="56557"/>
                </a:lnTo>
                <a:lnTo>
                  <a:pt x="227352" y="56455"/>
                </a:lnTo>
                <a:lnTo>
                  <a:pt x="227761" y="55739"/>
                </a:lnTo>
                <a:lnTo>
                  <a:pt x="228170" y="55739"/>
                </a:lnTo>
                <a:lnTo>
                  <a:pt x="228375" y="55534"/>
                </a:lnTo>
                <a:lnTo>
                  <a:pt x="228477" y="54920"/>
                </a:lnTo>
                <a:lnTo>
                  <a:pt x="229807" y="54000"/>
                </a:lnTo>
                <a:lnTo>
                  <a:pt x="229705" y="53386"/>
                </a:lnTo>
                <a:lnTo>
                  <a:pt x="229193" y="53182"/>
                </a:lnTo>
                <a:lnTo>
                  <a:pt x="229807" y="52977"/>
                </a:lnTo>
                <a:lnTo>
                  <a:pt x="229398" y="52466"/>
                </a:lnTo>
                <a:lnTo>
                  <a:pt x="229602" y="52466"/>
                </a:lnTo>
                <a:lnTo>
                  <a:pt x="229807" y="52670"/>
                </a:lnTo>
                <a:lnTo>
                  <a:pt x="230318" y="50932"/>
                </a:lnTo>
                <a:lnTo>
                  <a:pt x="230727" y="50932"/>
                </a:lnTo>
                <a:lnTo>
                  <a:pt x="230523" y="50318"/>
                </a:lnTo>
                <a:lnTo>
                  <a:pt x="230625" y="50318"/>
                </a:lnTo>
                <a:lnTo>
                  <a:pt x="230318" y="50114"/>
                </a:lnTo>
                <a:lnTo>
                  <a:pt x="230727" y="50114"/>
                </a:lnTo>
                <a:lnTo>
                  <a:pt x="230625" y="49602"/>
                </a:lnTo>
                <a:lnTo>
                  <a:pt x="230318" y="49705"/>
                </a:lnTo>
                <a:lnTo>
                  <a:pt x="230625" y="49295"/>
                </a:lnTo>
                <a:lnTo>
                  <a:pt x="229807" y="48886"/>
                </a:lnTo>
                <a:lnTo>
                  <a:pt x="229295" y="49091"/>
                </a:lnTo>
                <a:lnTo>
                  <a:pt x="228886" y="48989"/>
                </a:lnTo>
                <a:lnTo>
                  <a:pt x="230011" y="48273"/>
                </a:lnTo>
                <a:lnTo>
                  <a:pt x="229909" y="47966"/>
                </a:lnTo>
                <a:lnTo>
                  <a:pt x="228682" y="47148"/>
                </a:lnTo>
                <a:lnTo>
                  <a:pt x="228170" y="47250"/>
                </a:lnTo>
                <a:lnTo>
                  <a:pt x="228477" y="47045"/>
                </a:lnTo>
                <a:lnTo>
                  <a:pt x="229807" y="47455"/>
                </a:lnTo>
                <a:lnTo>
                  <a:pt x="226227" y="44080"/>
                </a:lnTo>
                <a:lnTo>
                  <a:pt x="226739" y="43057"/>
                </a:lnTo>
                <a:lnTo>
                  <a:pt x="226534" y="42750"/>
                </a:lnTo>
                <a:lnTo>
                  <a:pt x="226534" y="42750"/>
                </a:lnTo>
                <a:lnTo>
                  <a:pt x="226739" y="42955"/>
                </a:lnTo>
                <a:lnTo>
                  <a:pt x="227045" y="42545"/>
                </a:lnTo>
                <a:lnTo>
                  <a:pt x="226943" y="42341"/>
                </a:lnTo>
                <a:lnTo>
                  <a:pt x="228170" y="41932"/>
                </a:lnTo>
                <a:lnTo>
                  <a:pt x="228170" y="41523"/>
                </a:lnTo>
                <a:lnTo>
                  <a:pt x="225920" y="41216"/>
                </a:lnTo>
                <a:lnTo>
                  <a:pt x="225511" y="41830"/>
                </a:lnTo>
                <a:lnTo>
                  <a:pt x="225000" y="41625"/>
                </a:lnTo>
                <a:lnTo>
                  <a:pt x="224898" y="41216"/>
                </a:lnTo>
                <a:lnTo>
                  <a:pt x="223159" y="39989"/>
                </a:lnTo>
                <a:lnTo>
                  <a:pt x="224182" y="39580"/>
                </a:lnTo>
                <a:lnTo>
                  <a:pt x="224284" y="38966"/>
                </a:lnTo>
                <a:lnTo>
                  <a:pt x="224898" y="38659"/>
                </a:lnTo>
                <a:lnTo>
                  <a:pt x="225000" y="38250"/>
                </a:lnTo>
                <a:lnTo>
                  <a:pt x="225614" y="37943"/>
                </a:lnTo>
                <a:lnTo>
                  <a:pt x="226227" y="38557"/>
                </a:lnTo>
                <a:lnTo>
                  <a:pt x="226023" y="39477"/>
                </a:lnTo>
                <a:lnTo>
                  <a:pt x="226432" y="39477"/>
                </a:lnTo>
                <a:lnTo>
                  <a:pt x="226432" y="39784"/>
                </a:lnTo>
                <a:lnTo>
                  <a:pt x="226125" y="39989"/>
                </a:lnTo>
                <a:lnTo>
                  <a:pt x="226534" y="39989"/>
                </a:lnTo>
                <a:lnTo>
                  <a:pt x="226636" y="39886"/>
                </a:lnTo>
                <a:lnTo>
                  <a:pt x="228273" y="38864"/>
                </a:lnTo>
                <a:lnTo>
                  <a:pt x="228682" y="39273"/>
                </a:lnTo>
                <a:lnTo>
                  <a:pt x="228784" y="39068"/>
                </a:lnTo>
                <a:lnTo>
                  <a:pt x="229500" y="39580"/>
                </a:lnTo>
                <a:lnTo>
                  <a:pt x="229602" y="40091"/>
                </a:lnTo>
                <a:lnTo>
                  <a:pt x="229909" y="40193"/>
                </a:lnTo>
                <a:lnTo>
                  <a:pt x="229500" y="40807"/>
                </a:lnTo>
                <a:lnTo>
                  <a:pt x="230011" y="40807"/>
                </a:lnTo>
                <a:lnTo>
                  <a:pt x="229807" y="41011"/>
                </a:lnTo>
                <a:lnTo>
                  <a:pt x="230114" y="41114"/>
                </a:lnTo>
                <a:lnTo>
                  <a:pt x="230216" y="41216"/>
                </a:lnTo>
                <a:lnTo>
                  <a:pt x="230420" y="41114"/>
                </a:lnTo>
                <a:lnTo>
                  <a:pt x="230523" y="40909"/>
                </a:lnTo>
                <a:lnTo>
                  <a:pt x="231955" y="42136"/>
                </a:lnTo>
                <a:lnTo>
                  <a:pt x="231341" y="42136"/>
                </a:lnTo>
                <a:lnTo>
                  <a:pt x="232670" y="44182"/>
                </a:lnTo>
                <a:lnTo>
                  <a:pt x="232568" y="44284"/>
                </a:lnTo>
                <a:lnTo>
                  <a:pt x="232670" y="44386"/>
                </a:lnTo>
                <a:lnTo>
                  <a:pt x="232466" y="44386"/>
                </a:lnTo>
                <a:lnTo>
                  <a:pt x="232875" y="44795"/>
                </a:lnTo>
                <a:lnTo>
                  <a:pt x="233080" y="44591"/>
                </a:lnTo>
                <a:lnTo>
                  <a:pt x="233182" y="44284"/>
                </a:lnTo>
                <a:lnTo>
                  <a:pt x="233489" y="44489"/>
                </a:lnTo>
                <a:lnTo>
                  <a:pt x="233386" y="44284"/>
                </a:lnTo>
                <a:lnTo>
                  <a:pt x="233591" y="44284"/>
                </a:lnTo>
                <a:lnTo>
                  <a:pt x="233693" y="44080"/>
                </a:lnTo>
                <a:lnTo>
                  <a:pt x="234205" y="44182"/>
                </a:lnTo>
                <a:lnTo>
                  <a:pt x="234614" y="43875"/>
                </a:lnTo>
                <a:lnTo>
                  <a:pt x="234614" y="42955"/>
                </a:lnTo>
                <a:lnTo>
                  <a:pt x="231034" y="39170"/>
                </a:lnTo>
                <a:lnTo>
                  <a:pt x="232261" y="38045"/>
                </a:lnTo>
                <a:lnTo>
                  <a:pt x="232057" y="36205"/>
                </a:lnTo>
                <a:lnTo>
                  <a:pt x="232057" y="36205"/>
                </a:lnTo>
                <a:lnTo>
                  <a:pt x="232364" y="36307"/>
                </a:lnTo>
                <a:lnTo>
                  <a:pt x="232670" y="35591"/>
                </a:lnTo>
                <a:lnTo>
                  <a:pt x="232977" y="35591"/>
                </a:lnTo>
                <a:lnTo>
                  <a:pt x="234102" y="36102"/>
                </a:lnTo>
                <a:lnTo>
                  <a:pt x="235739" y="30273"/>
                </a:lnTo>
                <a:lnTo>
                  <a:pt x="232670" y="25773"/>
                </a:lnTo>
                <a:lnTo>
                  <a:pt x="232670" y="25466"/>
                </a:lnTo>
                <a:lnTo>
                  <a:pt x="229909" y="24545"/>
                </a:lnTo>
                <a:lnTo>
                  <a:pt x="230420" y="25159"/>
                </a:lnTo>
                <a:lnTo>
                  <a:pt x="230318" y="25364"/>
                </a:lnTo>
                <a:lnTo>
                  <a:pt x="230114" y="24955"/>
                </a:lnTo>
                <a:lnTo>
                  <a:pt x="230114" y="25159"/>
                </a:lnTo>
                <a:lnTo>
                  <a:pt x="229500" y="25261"/>
                </a:lnTo>
                <a:lnTo>
                  <a:pt x="229602" y="24955"/>
                </a:lnTo>
                <a:lnTo>
                  <a:pt x="228886" y="24648"/>
                </a:lnTo>
                <a:lnTo>
                  <a:pt x="229193" y="25057"/>
                </a:lnTo>
                <a:lnTo>
                  <a:pt x="226841" y="23830"/>
                </a:lnTo>
                <a:lnTo>
                  <a:pt x="228068" y="21068"/>
                </a:lnTo>
                <a:lnTo>
                  <a:pt x="227864" y="20761"/>
                </a:lnTo>
                <a:lnTo>
                  <a:pt x="228170" y="20455"/>
                </a:lnTo>
                <a:lnTo>
                  <a:pt x="228170" y="20045"/>
                </a:lnTo>
                <a:lnTo>
                  <a:pt x="231034" y="19841"/>
                </a:lnTo>
                <a:lnTo>
                  <a:pt x="231034" y="19636"/>
                </a:lnTo>
                <a:lnTo>
                  <a:pt x="232875" y="19841"/>
                </a:lnTo>
                <a:lnTo>
                  <a:pt x="232568" y="19534"/>
                </a:lnTo>
                <a:lnTo>
                  <a:pt x="232875" y="19636"/>
                </a:lnTo>
                <a:lnTo>
                  <a:pt x="232670" y="19432"/>
                </a:lnTo>
                <a:lnTo>
                  <a:pt x="233898" y="19534"/>
                </a:lnTo>
                <a:lnTo>
                  <a:pt x="233795" y="19636"/>
                </a:lnTo>
                <a:lnTo>
                  <a:pt x="235432" y="19841"/>
                </a:lnTo>
                <a:lnTo>
                  <a:pt x="234716" y="19943"/>
                </a:lnTo>
                <a:lnTo>
                  <a:pt x="236250" y="19943"/>
                </a:lnTo>
                <a:lnTo>
                  <a:pt x="236250" y="19841"/>
                </a:lnTo>
                <a:lnTo>
                  <a:pt x="236966" y="19943"/>
                </a:lnTo>
                <a:lnTo>
                  <a:pt x="237068" y="19841"/>
                </a:lnTo>
                <a:lnTo>
                  <a:pt x="237580" y="19841"/>
                </a:lnTo>
                <a:lnTo>
                  <a:pt x="236557" y="19636"/>
                </a:lnTo>
                <a:lnTo>
                  <a:pt x="236148" y="18818"/>
                </a:lnTo>
                <a:lnTo>
                  <a:pt x="236352" y="17489"/>
                </a:lnTo>
                <a:lnTo>
                  <a:pt x="238602" y="17693"/>
                </a:lnTo>
                <a:lnTo>
                  <a:pt x="239011" y="18205"/>
                </a:lnTo>
                <a:lnTo>
                  <a:pt x="239216" y="18102"/>
                </a:lnTo>
                <a:lnTo>
                  <a:pt x="239625" y="18511"/>
                </a:lnTo>
                <a:lnTo>
                  <a:pt x="239932" y="18409"/>
                </a:lnTo>
                <a:lnTo>
                  <a:pt x="240341" y="17591"/>
                </a:lnTo>
                <a:lnTo>
                  <a:pt x="240239" y="17489"/>
                </a:lnTo>
                <a:lnTo>
                  <a:pt x="240648" y="17693"/>
                </a:lnTo>
                <a:lnTo>
                  <a:pt x="239727" y="16773"/>
                </a:lnTo>
                <a:lnTo>
                  <a:pt x="241364" y="16875"/>
                </a:lnTo>
                <a:lnTo>
                  <a:pt x="240648" y="16875"/>
                </a:lnTo>
                <a:lnTo>
                  <a:pt x="241875" y="18307"/>
                </a:lnTo>
                <a:lnTo>
                  <a:pt x="241261" y="18614"/>
                </a:lnTo>
                <a:lnTo>
                  <a:pt x="241261" y="19432"/>
                </a:lnTo>
                <a:lnTo>
                  <a:pt x="241159" y="19534"/>
                </a:lnTo>
                <a:lnTo>
                  <a:pt x="241057" y="20966"/>
                </a:lnTo>
                <a:lnTo>
                  <a:pt x="240648" y="20966"/>
                </a:lnTo>
                <a:lnTo>
                  <a:pt x="240750" y="21170"/>
                </a:lnTo>
                <a:lnTo>
                  <a:pt x="240443" y="21273"/>
                </a:lnTo>
                <a:lnTo>
                  <a:pt x="240852" y="21784"/>
                </a:lnTo>
                <a:lnTo>
                  <a:pt x="240852" y="22398"/>
                </a:lnTo>
                <a:lnTo>
                  <a:pt x="246784" y="27716"/>
                </a:lnTo>
                <a:lnTo>
                  <a:pt x="247091" y="26898"/>
                </a:lnTo>
                <a:lnTo>
                  <a:pt x="246273" y="25773"/>
                </a:lnTo>
                <a:lnTo>
                  <a:pt x="246273" y="25773"/>
                </a:lnTo>
                <a:lnTo>
                  <a:pt x="246580" y="25977"/>
                </a:lnTo>
                <a:lnTo>
                  <a:pt x="247398" y="25773"/>
                </a:lnTo>
                <a:lnTo>
                  <a:pt x="246477" y="24852"/>
                </a:lnTo>
                <a:lnTo>
                  <a:pt x="246580" y="24341"/>
                </a:lnTo>
                <a:lnTo>
                  <a:pt x="247193" y="24341"/>
                </a:lnTo>
                <a:lnTo>
                  <a:pt x="246068" y="22705"/>
                </a:lnTo>
                <a:lnTo>
                  <a:pt x="246170" y="22398"/>
                </a:lnTo>
                <a:lnTo>
                  <a:pt x="246375" y="22807"/>
                </a:lnTo>
                <a:lnTo>
                  <a:pt x="246784" y="22705"/>
                </a:lnTo>
                <a:lnTo>
                  <a:pt x="245045" y="21170"/>
                </a:lnTo>
                <a:lnTo>
                  <a:pt x="244330" y="21068"/>
                </a:lnTo>
                <a:lnTo>
                  <a:pt x="244432" y="21273"/>
                </a:lnTo>
                <a:lnTo>
                  <a:pt x="243614" y="20761"/>
                </a:lnTo>
                <a:lnTo>
                  <a:pt x="243307" y="19943"/>
                </a:lnTo>
                <a:lnTo>
                  <a:pt x="243409" y="19943"/>
                </a:lnTo>
                <a:lnTo>
                  <a:pt x="242898" y="19227"/>
                </a:lnTo>
                <a:lnTo>
                  <a:pt x="244023" y="19227"/>
                </a:lnTo>
                <a:lnTo>
                  <a:pt x="243818" y="19023"/>
                </a:lnTo>
                <a:lnTo>
                  <a:pt x="244330" y="18716"/>
                </a:lnTo>
                <a:lnTo>
                  <a:pt x="244943" y="19227"/>
                </a:lnTo>
                <a:lnTo>
                  <a:pt x="244943" y="18920"/>
                </a:lnTo>
                <a:lnTo>
                  <a:pt x="245250" y="18716"/>
                </a:lnTo>
                <a:lnTo>
                  <a:pt x="247807" y="19125"/>
                </a:lnTo>
                <a:lnTo>
                  <a:pt x="247398" y="18716"/>
                </a:lnTo>
                <a:lnTo>
                  <a:pt x="247909" y="18102"/>
                </a:lnTo>
                <a:lnTo>
                  <a:pt x="247807" y="18000"/>
                </a:lnTo>
                <a:lnTo>
                  <a:pt x="247909" y="17898"/>
                </a:lnTo>
                <a:lnTo>
                  <a:pt x="248011" y="17898"/>
                </a:lnTo>
                <a:lnTo>
                  <a:pt x="247807" y="17693"/>
                </a:lnTo>
                <a:lnTo>
                  <a:pt x="248011" y="17795"/>
                </a:lnTo>
                <a:lnTo>
                  <a:pt x="248011" y="17489"/>
                </a:lnTo>
                <a:lnTo>
                  <a:pt x="249545" y="16773"/>
                </a:lnTo>
                <a:lnTo>
                  <a:pt x="249136" y="16568"/>
                </a:lnTo>
                <a:lnTo>
                  <a:pt x="251182" y="16977"/>
                </a:lnTo>
                <a:lnTo>
                  <a:pt x="251080" y="16670"/>
                </a:lnTo>
                <a:lnTo>
                  <a:pt x="249443" y="15852"/>
                </a:lnTo>
                <a:lnTo>
                  <a:pt x="249443" y="15852"/>
                </a:lnTo>
                <a:lnTo>
                  <a:pt x="249545" y="15955"/>
                </a:lnTo>
                <a:lnTo>
                  <a:pt x="249545" y="15955"/>
                </a:lnTo>
                <a:lnTo>
                  <a:pt x="249136" y="15750"/>
                </a:lnTo>
                <a:lnTo>
                  <a:pt x="249239" y="15750"/>
                </a:lnTo>
                <a:lnTo>
                  <a:pt x="248011" y="15034"/>
                </a:lnTo>
                <a:lnTo>
                  <a:pt x="248114" y="15239"/>
                </a:lnTo>
                <a:lnTo>
                  <a:pt x="245045" y="14830"/>
                </a:lnTo>
                <a:lnTo>
                  <a:pt x="246682" y="14625"/>
                </a:lnTo>
                <a:lnTo>
                  <a:pt x="245761" y="14420"/>
                </a:lnTo>
                <a:lnTo>
                  <a:pt x="248318" y="14420"/>
                </a:lnTo>
                <a:lnTo>
                  <a:pt x="237375" y="10125"/>
                </a:lnTo>
                <a:lnTo>
                  <a:pt x="237477" y="10227"/>
                </a:lnTo>
                <a:lnTo>
                  <a:pt x="235330" y="10023"/>
                </a:lnTo>
                <a:lnTo>
                  <a:pt x="236864" y="11148"/>
                </a:lnTo>
                <a:lnTo>
                  <a:pt x="236864" y="11148"/>
                </a:lnTo>
                <a:lnTo>
                  <a:pt x="234000" y="10330"/>
                </a:lnTo>
                <a:lnTo>
                  <a:pt x="233795" y="10432"/>
                </a:lnTo>
                <a:lnTo>
                  <a:pt x="230523" y="10432"/>
                </a:lnTo>
                <a:lnTo>
                  <a:pt x="231136" y="11352"/>
                </a:lnTo>
                <a:lnTo>
                  <a:pt x="231136" y="11352"/>
                </a:lnTo>
                <a:lnTo>
                  <a:pt x="222034" y="9205"/>
                </a:lnTo>
                <a:lnTo>
                  <a:pt x="222239" y="9205"/>
                </a:lnTo>
                <a:lnTo>
                  <a:pt x="219375" y="8591"/>
                </a:lnTo>
                <a:lnTo>
                  <a:pt x="219886" y="8489"/>
                </a:lnTo>
                <a:lnTo>
                  <a:pt x="217636" y="8080"/>
                </a:lnTo>
                <a:lnTo>
                  <a:pt x="217330" y="8591"/>
                </a:lnTo>
                <a:lnTo>
                  <a:pt x="216614" y="8489"/>
                </a:lnTo>
                <a:lnTo>
                  <a:pt x="217023" y="8489"/>
                </a:lnTo>
                <a:lnTo>
                  <a:pt x="216716" y="8182"/>
                </a:lnTo>
                <a:lnTo>
                  <a:pt x="215693" y="8182"/>
                </a:lnTo>
                <a:lnTo>
                  <a:pt x="216920" y="8080"/>
                </a:lnTo>
                <a:lnTo>
                  <a:pt x="212727" y="7670"/>
                </a:lnTo>
                <a:lnTo>
                  <a:pt x="213341" y="7875"/>
                </a:lnTo>
                <a:lnTo>
                  <a:pt x="212420" y="8080"/>
                </a:lnTo>
                <a:lnTo>
                  <a:pt x="213239" y="8182"/>
                </a:lnTo>
                <a:lnTo>
                  <a:pt x="213034" y="8284"/>
                </a:lnTo>
                <a:lnTo>
                  <a:pt x="212932" y="8386"/>
                </a:lnTo>
                <a:lnTo>
                  <a:pt x="213852" y="8795"/>
                </a:lnTo>
                <a:lnTo>
                  <a:pt x="212830" y="8795"/>
                </a:lnTo>
                <a:lnTo>
                  <a:pt x="213034" y="9000"/>
                </a:lnTo>
                <a:lnTo>
                  <a:pt x="212830" y="9000"/>
                </a:lnTo>
                <a:lnTo>
                  <a:pt x="213034" y="9102"/>
                </a:lnTo>
                <a:lnTo>
                  <a:pt x="210886" y="8693"/>
                </a:lnTo>
                <a:lnTo>
                  <a:pt x="210580" y="8898"/>
                </a:lnTo>
                <a:lnTo>
                  <a:pt x="208739" y="8591"/>
                </a:lnTo>
                <a:lnTo>
                  <a:pt x="209045" y="9000"/>
                </a:lnTo>
                <a:lnTo>
                  <a:pt x="209045" y="9409"/>
                </a:lnTo>
                <a:lnTo>
                  <a:pt x="208534" y="9307"/>
                </a:lnTo>
                <a:lnTo>
                  <a:pt x="206591" y="8693"/>
                </a:lnTo>
                <a:lnTo>
                  <a:pt x="206898" y="8591"/>
                </a:lnTo>
                <a:lnTo>
                  <a:pt x="205057" y="8080"/>
                </a:lnTo>
                <a:lnTo>
                  <a:pt x="206386" y="8284"/>
                </a:lnTo>
                <a:lnTo>
                  <a:pt x="205364" y="7977"/>
                </a:lnTo>
                <a:lnTo>
                  <a:pt x="205773" y="7773"/>
                </a:lnTo>
                <a:lnTo>
                  <a:pt x="201068" y="7057"/>
                </a:lnTo>
                <a:lnTo>
                  <a:pt x="201682" y="7364"/>
                </a:lnTo>
                <a:lnTo>
                  <a:pt x="201170" y="7568"/>
                </a:lnTo>
                <a:lnTo>
                  <a:pt x="201477" y="7670"/>
                </a:lnTo>
                <a:lnTo>
                  <a:pt x="198205" y="7159"/>
                </a:lnTo>
                <a:lnTo>
                  <a:pt x="195034" y="7159"/>
                </a:lnTo>
                <a:lnTo>
                  <a:pt x="195443" y="7261"/>
                </a:lnTo>
                <a:lnTo>
                  <a:pt x="195545" y="7568"/>
                </a:lnTo>
                <a:lnTo>
                  <a:pt x="195955" y="7875"/>
                </a:lnTo>
                <a:lnTo>
                  <a:pt x="195545" y="7670"/>
                </a:lnTo>
                <a:lnTo>
                  <a:pt x="195545" y="7568"/>
                </a:lnTo>
                <a:lnTo>
                  <a:pt x="194830" y="7159"/>
                </a:lnTo>
                <a:lnTo>
                  <a:pt x="194830" y="6955"/>
                </a:lnTo>
                <a:lnTo>
                  <a:pt x="194216" y="6750"/>
                </a:lnTo>
                <a:lnTo>
                  <a:pt x="194011" y="6955"/>
                </a:lnTo>
                <a:lnTo>
                  <a:pt x="193193" y="6750"/>
                </a:lnTo>
                <a:lnTo>
                  <a:pt x="193295" y="6750"/>
                </a:lnTo>
                <a:lnTo>
                  <a:pt x="192989" y="6648"/>
                </a:lnTo>
                <a:lnTo>
                  <a:pt x="193091" y="6750"/>
                </a:lnTo>
                <a:lnTo>
                  <a:pt x="192375" y="6955"/>
                </a:lnTo>
                <a:lnTo>
                  <a:pt x="193193" y="6955"/>
                </a:lnTo>
                <a:lnTo>
                  <a:pt x="190432" y="7773"/>
                </a:lnTo>
                <a:lnTo>
                  <a:pt x="191966" y="6648"/>
                </a:lnTo>
                <a:lnTo>
                  <a:pt x="191966" y="6443"/>
                </a:lnTo>
                <a:lnTo>
                  <a:pt x="193193" y="5830"/>
                </a:lnTo>
                <a:lnTo>
                  <a:pt x="192068" y="5216"/>
                </a:lnTo>
                <a:lnTo>
                  <a:pt x="192068" y="5216"/>
                </a:lnTo>
                <a:lnTo>
                  <a:pt x="192989" y="5523"/>
                </a:lnTo>
                <a:lnTo>
                  <a:pt x="191966" y="4909"/>
                </a:lnTo>
                <a:lnTo>
                  <a:pt x="191966" y="5114"/>
                </a:lnTo>
                <a:lnTo>
                  <a:pt x="188489" y="4602"/>
                </a:lnTo>
                <a:lnTo>
                  <a:pt x="188489" y="4602"/>
                </a:lnTo>
                <a:lnTo>
                  <a:pt x="188591" y="4705"/>
                </a:lnTo>
                <a:lnTo>
                  <a:pt x="187670" y="4705"/>
                </a:lnTo>
                <a:lnTo>
                  <a:pt x="187977" y="4398"/>
                </a:lnTo>
                <a:lnTo>
                  <a:pt x="185830" y="4295"/>
                </a:lnTo>
                <a:lnTo>
                  <a:pt x="186648" y="4091"/>
                </a:lnTo>
                <a:lnTo>
                  <a:pt x="185114" y="3784"/>
                </a:lnTo>
                <a:close/>
                <a:moveTo>
                  <a:pt x="252818" y="91125"/>
                </a:moveTo>
                <a:lnTo>
                  <a:pt x="252307" y="92455"/>
                </a:lnTo>
                <a:lnTo>
                  <a:pt x="252205" y="92352"/>
                </a:lnTo>
                <a:lnTo>
                  <a:pt x="252000" y="92966"/>
                </a:lnTo>
                <a:lnTo>
                  <a:pt x="252102" y="93170"/>
                </a:lnTo>
                <a:lnTo>
                  <a:pt x="250364" y="97875"/>
                </a:lnTo>
                <a:lnTo>
                  <a:pt x="249341" y="98080"/>
                </a:lnTo>
                <a:lnTo>
                  <a:pt x="246375" y="95727"/>
                </a:lnTo>
                <a:lnTo>
                  <a:pt x="246170" y="95011"/>
                </a:lnTo>
                <a:lnTo>
                  <a:pt x="246886" y="93580"/>
                </a:lnTo>
                <a:lnTo>
                  <a:pt x="247091" y="93682"/>
                </a:lnTo>
                <a:lnTo>
                  <a:pt x="247705" y="92761"/>
                </a:lnTo>
                <a:lnTo>
                  <a:pt x="247193" y="92455"/>
                </a:lnTo>
                <a:lnTo>
                  <a:pt x="247091" y="92864"/>
                </a:lnTo>
                <a:lnTo>
                  <a:pt x="246784" y="92352"/>
                </a:lnTo>
                <a:lnTo>
                  <a:pt x="246886" y="92148"/>
                </a:lnTo>
                <a:lnTo>
                  <a:pt x="246886" y="92148"/>
                </a:lnTo>
                <a:lnTo>
                  <a:pt x="246170" y="92557"/>
                </a:lnTo>
                <a:lnTo>
                  <a:pt x="244227" y="91841"/>
                </a:lnTo>
                <a:lnTo>
                  <a:pt x="244023" y="91841"/>
                </a:lnTo>
                <a:lnTo>
                  <a:pt x="243716" y="91534"/>
                </a:lnTo>
                <a:lnTo>
                  <a:pt x="243307" y="91534"/>
                </a:lnTo>
                <a:lnTo>
                  <a:pt x="243818" y="91841"/>
                </a:lnTo>
                <a:lnTo>
                  <a:pt x="243920" y="92455"/>
                </a:lnTo>
                <a:lnTo>
                  <a:pt x="243614" y="92659"/>
                </a:lnTo>
                <a:lnTo>
                  <a:pt x="242591" y="92455"/>
                </a:lnTo>
                <a:lnTo>
                  <a:pt x="242182" y="92966"/>
                </a:lnTo>
                <a:lnTo>
                  <a:pt x="241977" y="92864"/>
                </a:lnTo>
                <a:lnTo>
                  <a:pt x="241977" y="93068"/>
                </a:lnTo>
                <a:lnTo>
                  <a:pt x="241773" y="93068"/>
                </a:lnTo>
                <a:lnTo>
                  <a:pt x="241466" y="93375"/>
                </a:lnTo>
                <a:lnTo>
                  <a:pt x="241466" y="93784"/>
                </a:lnTo>
                <a:lnTo>
                  <a:pt x="241159" y="93989"/>
                </a:lnTo>
                <a:lnTo>
                  <a:pt x="240852" y="95011"/>
                </a:lnTo>
                <a:lnTo>
                  <a:pt x="240955" y="95318"/>
                </a:lnTo>
                <a:lnTo>
                  <a:pt x="240750" y="95625"/>
                </a:lnTo>
                <a:lnTo>
                  <a:pt x="239420" y="95727"/>
                </a:lnTo>
                <a:lnTo>
                  <a:pt x="239318" y="95727"/>
                </a:lnTo>
                <a:lnTo>
                  <a:pt x="239318" y="95011"/>
                </a:lnTo>
                <a:lnTo>
                  <a:pt x="238500" y="94193"/>
                </a:lnTo>
                <a:lnTo>
                  <a:pt x="238295" y="94500"/>
                </a:lnTo>
                <a:lnTo>
                  <a:pt x="237784" y="94602"/>
                </a:lnTo>
                <a:lnTo>
                  <a:pt x="237375" y="95114"/>
                </a:lnTo>
                <a:lnTo>
                  <a:pt x="237273" y="95011"/>
                </a:lnTo>
                <a:lnTo>
                  <a:pt x="237273" y="94705"/>
                </a:lnTo>
                <a:lnTo>
                  <a:pt x="236557" y="95932"/>
                </a:lnTo>
                <a:lnTo>
                  <a:pt x="236250" y="95727"/>
                </a:lnTo>
                <a:lnTo>
                  <a:pt x="235943" y="96443"/>
                </a:lnTo>
                <a:lnTo>
                  <a:pt x="236148" y="96341"/>
                </a:lnTo>
                <a:lnTo>
                  <a:pt x="236045" y="96545"/>
                </a:lnTo>
                <a:lnTo>
                  <a:pt x="235841" y="96648"/>
                </a:lnTo>
                <a:lnTo>
                  <a:pt x="236148" y="96955"/>
                </a:lnTo>
                <a:lnTo>
                  <a:pt x="235023" y="97057"/>
                </a:lnTo>
                <a:lnTo>
                  <a:pt x="235125" y="97670"/>
                </a:lnTo>
                <a:lnTo>
                  <a:pt x="234818" y="98080"/>
                </a:lnTo>
                <a:lnTo>
                  <a:pt x="234614" y="97364"/>
                </a:lnTo>
                <a:lnTo>
                  <a:pt x="234307" y="97159"/>
                </a:lnTo>
                <a:lnTo>
                  <a:pt x="233795" y="97568"/>
                </a:lnTo>
                <a:lnTo>
                  <a:pt x="233489" y="98795"/>
                </a:lnTo>
                <a:lnTo>
                  <a:pt x="225511" y="103193"/>
                </a:lnTo>
                <a:lnTo>
                  <a:pt x="225614" y="102477"/>
                </a:lnTo>
                <a:lnTo>
                  <a:pt x="224591" y="105034"/>
                </a:lnTo>
                <a:lnTo>
                  <a:pt x="224795" y="106466"/>
                </a:lnTo>
                <a:lnTo>
                  <a:pt x="224386" y="106977"/>
                </a:lnTo>
                <a:lnTo>
                  <a:pt x="224386" y="107386"/>
                </a:lnTo>
                <a:lnTo>
                  <a:pt x="224080" y="106875"/>
                </a:lnTo>
                <a:lnTo>
                  <a:pt x="223977" y="106977"/>
                </a:lnTo>
                <a:lnTo>
                  <a:pt x="223875" y="106977"/>
                </a:lnTo>
                <a:lnTo>
                  <a:pt x="224284" y="113318"/>
                </a:lnTo>
                <a:lnTo>
                  <a:pt x="222955" y="115261"/>
                </a:lnTo>
                <a:lnTo>
                  <a:pt x="223159" y="115364"/>
                </a:lnTo>
                <a:lnTo>
                  <a:pt x="223568" y="115773"/>
                </a:lnTo>
                <a:lnTo>
                  <a:pt x="228989" y="114852"/>
                </a:lnTo>
                <a:lnTo>
                  <a:pt x="229193" y="114955"/>
                </a:lnTo>
                <a:lnTo>
                  <a:pt x="237068" y="112500"/>
                </a:lnTo>
                <a:lnTo>
                  <a:pt x="239932" y="113216"/>
                </a:lnTo>
                <a:lnTo>
                  <a:pt x="240136" y="113523"/>
                </a:lnTo>
                <a:lnTo>
                  <a:pt x="240034" y="113727"/>
                </a:lnTo>
                <a:lnTo>
                  <a:pt x="240341" y="115364"/>
                </a:lnTo>
                <a:lnTo>
                  <a:pt x="240034" y="115568"/>
                </a:lnTo>
                <a:lnTo>
                  <a:pt x="240341" y="115977"/>
                </a:lnTo>
                <a:lnTo>
                  <a:pt x="240648" y="115977"/>
                </a:lnTo>
                <a:lnTo>
                  <a:pt x="240648" y="115670"/>
                </a:lnTo>
                <a:lnTo>
                  <a:pt x="243205" y="113523"/>
                </a:lnTo>
                <a:lnTo>
                  <a:pt x="241261" y="116284"/>
                </a:lnTo>
                <a:lnTo>
                  <a:pt x="242795" y="115159"/>
                </a:lnTo>
                <a:lnTo>
                  <a:pt x="242795" y="115977"/>
                </a:lnTo>
                <a:lnTo>
                  <a:pt x="242182" y="116693"/>
                </a:lnTo>
                <a:lnTo>
                  <a:pt x="242182" y="116693"/>
                </a:lnTo>
                <a:lnTo>
                  <a:pt x="242898" y="116489"/>
                </a:lnTo>
                <a:lnTo>
                  <a:pt x="243000" y="116591"/>
                </a:lnTo>
                <a:lnTo>
                  <a:pt x="243102" y="116591"/>
                </a:lnTo>
                <a:lnTo>
                  <a:pt x="243102" y="116693"/>
                </a:lnTo>
                <a:lnTo>
                  <a:pt x="243000" y="116591"/>
                </a:lnTo>
                <a:lnTo>
                  <a:pt x="242898" y="116591"/>
                </a:lnTo>
                <a:lnTo>
                  <a:pt x="243000" y="119148"/>
                </a:lnTo>
                <a:lnTo>
                  <a:pt x="244739" y="119864"/>
                </a:lnTo>
                <a:lnTo>
                  <a:pt x="246273" y="119352"/>
                </a:lnTo>
                <a:lnTo>
                  <a:pt x="246170" y="119352"/>
                </a:lnTo>
                <a:lnTo>
                  <a:pt x="246784" y="119148"/>
                </a:lnTo>
                <a:lnTo>
                  <a:pt x="246784" y="119148"/>
                </a:lnTo>
                <a:lnTo>
                  <a:pt x="246273" y="119557"/>
                </a:lnTo>
                <a:lnTo>
                  <a:pt x="246989" y="119557"/>
                </a:lnTo>
                <a:lnTo>
                  <a:pt x="246784" y="119761"/>
                </a:lnTo>
                <a:lnTo>
                  <a:pt x="247193" y="120375"/>
                </a:lnTo>
                <a:lnTo>
                  <a:pt x="247500" y="120068"/>
                </a:lnTo>
                <a:lnTo>
                  <a:pt x="247295" y="120068"/>
                </a:lnTo>
                <a:lnTo>
                  <a:pt x="254148" y="115057"/>
                </a:lnTo>
                <a:lnTo>
                  <a:pt x="254045" y="114955"/>
                </a:lnTo>
                <a:lnTo>
                  <a:pt x="258648" y="109432"/>
                </a:lnTo>
                <a:lnTo>
                  <a:pt x="259261" y="106773"/>
                </a:lnTo>
                <a:lnTo>
                  <a:pt x="258648" y="104932"/>
                </a:lnTo>
                <a:lnTo>
                  <a:pt x="258034" y="104420"/>
                </a:lnTo>
                <a:lnTo>
                  <a:pt x="257932" y="103193"/>
                </a:lnTo>
                <a:lnTo>
                  <a:pt x="257318" y="103193"/>
                </a:lnTo>
                <a:lnTo>
                  <a:pt x="257318" y="103091"/>
                </a:lnTo>
                <a:lnTo>
                  <a:pt x="257114" y="103091"/>
                </a:lnTo>
                <a:lnTo>
                  <a:pt x="256909" y="101148"/>
                </a:lnTo>
                <a:lnTo>
                  <a:pt x="254966" y="99614"/>
                </a:lnTo>
                <a:lnTo>
                  <a:pt x="254761" y="95318"/>
                </a:lnTo>
                <a:lnTo>
                  <a:pt x="254250" y="94807"/>
                </a:lnTo>
                <a:lnTo>
                  <a:pt x="253739" y="94909"/>
                </a:lnTo>
                <a:lnTo>
                  <a:pt x="252920" y="91227"/>
                </a:lnTo>
                <a:lnTo>
                  <a:pt x="252818" y="91125"/>
                </a:lnTo>
                <a:close/>
                <a:moveTo>
                  <a:pt x="272352" y="115466"/>
                </a:moveTo>
                <a:lnTo>
                  <a:pt x="272352" y="116591"/>
                </a:lnTo>
                <a:lnTo>
                  <a:pt x="272659" y="116386"/>
                </a:lnTo>
                <a:lnTo>
                  <a:pt x="272352" y="116693"/>
                </a:lnTo>
                <a:lnTo>
                  <a:pt x="272352" y="117511"/>
                </a:lnTo>
                <a:lnTo>
                  <a:pt x="272557" y="117000"/>
                </a:lnTo>
                <a:lnTo>
                  <a:pt x="272557" y="117307"/>
                </a:lnTo>
                <a:lnTo>
                  <a:pt x="272659" y="117205"/>
                </a:lnTo>
                <a:lnTo>
                  <a:pt x="272455" y="117716"/>
                </a:lnTo>
                <a:lnTo>
                  <a:pt x="272352" y="117614"/>
                </a:lnTo>
                <a:lnTo>
                  <a:pt x="272352" y="118125"/>
                </a:lnTo>
                <a:lnTo>
                  <a:pt x="272659" y="118227"/>
                </a:lnTo>
                <a:lnTo>
                  <a:pt x="272352" y="118330"/>
                </a:lnTo>
                <a:lnTo>
                  <a:pt x="272352" y="118227"/>
                </a:lnTo>
                <a:lnTo>
                  <a:pt x="270920" y="120170"/>
                </a:lnTo>
                <a:lnTo>
                  <a:pt x="270205" y="120477"/>
                </a:lnTo>
                <a:lnTo>
                  <a:pt x="270716" y="121398"/>
                </a:lnTo>
                <a:lnTo>
                  <a:pt x="269386" y="122523"/>
                </a:lnTo>
                <a:lnTo>
                  <a:pt x="269591" y="122420"/>
                </a:lnTo>
                <a:lnTo>
                  <a:pt x="269489" y="122625"/>
                </a:lnTo>
                <a:lnTo>
                  <a:pt x="270102" y="122625"/>
                </a:lnTo>
                <a:lnTo>
                  <a:pt x="275216" y="118739"/>
                </a:lnTo>
                <a:lnTo>
                  <a:pt x="274091" y="119148"/>
                </a:lnTo>
                <a:lnTo>
                  <a:pt x="273273" y="118739"/>
                </a:lnTo>
                <a:lnTo>
                  <a:pt x="273580" y="117818"/>
                </a:lnTo>
                <a:lnTo>
                  <a:pt x="273477" y="117818"/>
                </a:lnTo>
                <a:lnTo>
                  <a:pt x="273477" y="117614"/>
                </a:lnTo>
                <a:lnTo>
                  <a:pt x="273170" y="118330"/>
                </a:lnTo>
                <a:lnTo>
                  <a:pt x="272659" y="117920"/>
                </a:lnTo>
                <a:lnTo>
                  <a:pt x="273273" y="116284"/>
                </a:lnTo>
                <a:lnTo>
                  <a:pt x="273068" y="116386"/>
                </a:lnTo>
                <a:lnTo>
                  <a:pt x="272761" y="115875"/>
                </a:lnTo>
                <a:lnTo>
                  <a:pt x="272557" y="115977"/>
                </a:lnTo>
                <a:lnTo>
                  <a:pt x="272557" y="115977"/>
                </a:lnTo>
                <a:lnTo>
                  <a:pt x="272659" y="115466"/>
                </a:lnTo>
                <a:close/>
                <a:moveTo>
                  <a:pt x="246959" y="123166"/>
                </a:moveTo>
                <a:lnTo>
                  <a:pt x="246901" y="123224"/>
                </a:lnTo>
                <a:lnTo>
                  <a:pt x="246901" y="123224"/>
                </a:lnTo>
                <a:lnTo>
                  <a:pt x="246959" y="123166"/>
                </a:lnTo>
                <a:close/>
                <a:moveTo>
                  <a:pt x="246901" y="123224"/>
                </a:moveTo>
                <a:lnTo>
                  <a:pt x="246886" y="123239"/>
                </a:lnTo>
                <a:lnTo>
                  <a:pt x="246784" y="123443"/>
                </a:lnTo>
                <a:lnTo>
                  <a:pt x="246784" y="123443"/>
                </a:lnTo>
                <a:lnTo>
                  <a:pt x="246901" y="123224"/>
                </a:lnTo>
                <a:close/>
                <a:moveTo>
                  <a:pt x="244841" y="121807"/>
                </a:moveTo>
                <a:lnTo>
                  <a:pt x="244330" y="123341"/>
                </a:lnTo>
                <a:lnTo>
                  <a:pt x="244432" y="123341"/>
                </a:lnTo>
                <a:lnTo>
                  <a:pt x="244330" y="123648"/>
                </a:lnTo>
                <a:lnTo>
                  <a:pt x="244227" y="123443"/>
                </a:lnTo>
                <a:lnTo>
                  <a:pt x="244330" y="124466"/>
                </a:lnTo>
                <a:lnTo>
                  <a:pt x="244023" y="124670"/>
                </a:lnTo>
                <a:lnTo>
                  <a:pt x="244739" y="124670"/>
                </a:lnTo>
                <a:lnTo>
                  <a:pt x="245659" y="123955"/>
                </a:lnTo>
                <a:lnTo>
                  <a:pt x="245557" y="124159"/>
                </a:lnTo>
                <a:lnTo>
                  <a:pt x="245557" y="124159"/>
                </a:lnTo>
                <a:lnTo>
                  <a:pt x="245966" y="124057"/>
                </a:lnTo>
                <a:lnTo>
                  <a:pt x="245761" y="124364"/>
                </a:lnTo>
                <a:lnTo>
                  <a:pt x="246901" y="123224"/>
                </a:lnTo>
                <a:lnTo>
                  <a:pt x="247602" y="121909"/>
                </a:lnTo>
                <a:lnTo>
                  <a:pt x="246375" y="122318"/>
                </a:lnTo>
                <a:lnTo>
                  <a:pt x="244841" y="121807"/>
                </a:lnTo>
                <a:close/>
                <a:moveTo>
                  <a:pt x="265623" y="124957"/>
                </a:moveTo>
                <a:lnTo>
                  <a:pt x="265500" y="124977"/>
                </a:lnTo>
                <a:lnTo>
                  <a:pt x="265705" y="124977"/>
                </a:lnTo>
                <a:lnTo>
                  <a:pt x="265623" y="124957"/>
                </a:lnTo>
                <a:close/>
                <a:moveTo>
                  <a:pt x="268568" y="121705"/>
                </a:moveTo>
                <a:lnTo>
                  <a:pt x="265091" y="124057"/>
                </a:lnTo>
                <a:lnTo>
                  <a:pt x="265193" y="123852"/>
                </a:lnTo>
                <a:lnTo>
                  <a:pt x="265193" y="123852"/>
                </a:lnTo>
                <a:lnTo>
                  <a:pt x="264784" y="124159"/>
                </a:lnTo>
                <a:lnTo>
                  <a:pt x="264580" y="124261"/>
                </a:lnTo>
                <a:lnTo>
                  <a:pt x="264375" y="124261"/>
                </a:lnTo>
                <a:lnTo>
                  <a:pt x="264375" y="124364"/>
                </a:lnTo>
                <a:lnTo>
                  <a:pt x="260489" y="126102"/>
                </a:lnTo>
                <a:lnTo>
                  <a:pt x="260489" y="126102"/>
                </a:lnTo>
                <a:lnTo>
                  <a:pt x="260591" y="126000"/>
                </a:lnTo>
                <a:lnTo>
                  <a:pt x="259466" y="126818"/>
                </a:lnTo>
                <a:lnTo>
                  <a:pt x="259670" y="126818"/>
                </a:lnTo>
                <a:lnTo>
                  <a:pt x="259364" y="126920"/>
                </a:lnTo>
                <a:lnTo>
                  <a:pt x="259568" y="126920"/>
                </a:lnTo>
                <a:lnTo>
                  <a:pt x="259063" y="127173"/>
                </a:lnTo>
                <a:lnTo>
                  <a:pt x="259063" y="127173"/>
                </a:lnTo>
                <a:lnTo>
                  <a:pt x="259159" y="127125"/>
                </a:lnTo>
                <a:lnTo>
                  <a:pt x="258955" y="127330"/>
                </a:lnTo>
                <a:lnTo>
                  <a:pt x="259261" y="127227"/>
                </a:lnTo>
                <a:lnTo>
                  <a:pt x="258955" y="127432"/>
                </a:lnTo>
                <a:lnTo>
                  <a:pt x="259670" y="127636"/>
                </a:lnTo>
                <a:lnTo>
                  <a:pt x="259875" y="127841"/>
                </a:lnTo>
                <a:lnTo>
                  <a:pt x="265295" y="124875"/>
                </a:lnTo>
                <a:lnTo>
                  <a:pt x="265623" y="124957"/>
                </a:lnTo>
                <a:lnTo>
                  <a:pt x="265623" y="124957"/>
                </a:lnTo>
                <a:lnTo>
                  <a:pt x="266114" y="124875"/>
                </a:lnTo>
                <a:lnTo>
                  <a:pt x="266011" y="124670"/>
                </a:lnTo>
                <a:lnTo>
                  <a:pt x="265909" y="124670"/>
                </a:lnTo>
                <a:lnTo>
                  <a:pt x="269284" y="122318"/>
                </a:lnTo>
                <a:lnTo>
                  <a:pt x="268875" y="122420"/>
                </a:lnTo>
                <a:lnTo>
                  <a:pt x="268875" y="122420"/>
                </a:lnTo>
                <a:lnTo>
                  <a:pt x="269080" y="122318"/>
                </a:lnTo>
                <a:lnTo>
                  <a:pt x="269284" y="122216"/>
                </a:lnTo>
                <a:lnTo>
                  <a:pt x="269284" y="122216"/>
                </a:lnTo>
                <a:lnTo>
                  <a:pt x="268670" y="122420"/>
                </a:lnTo>
                <a:lnTo>
                  <a:pt x="269080" y="122114"/>
                </a:lnTo>
                <a:lnTo>
                  <a:pt x="268159" y="122420"/>
                </a:lnTo>
                <a:lnTo>
                  <a:pt x="268261" y="122011"/>
                </a:lnTo>
                <a:lnTo>
                  <a:pt x="268568" y="121705"/>
                </a:lnTo>
                <a:close/>
                <a:moveTo>
                  <a:pt x="76909" y="132648"/>
                </a:moveTo>
                <a:lnTo>
                  <a:pt x="77216" y="132852"/>
                </a:lnTo>
                <a:lnTo>
                  <a:pt x="77011" y="132955"/>
                </a:lnTo>
                <a:lnTo>
                  <a:pt x="77216" y="133057"/>
                </a:lnTo>
                <a:lnTo>
                  <a:pt x="76807" y="133261"/>
                </a:lnTo>
                <a:lnTo>
                  <a:pt x="77625" y="133057"/>
                </a:lnTo>
                <a:lnTo>
                  <a:pt x="77830" y="132750"/>
                </a:lnTo>
                <a:lnTo>
                  <a:pt x="76909" y="132648"/>
                </a:lnTo>
                <a:close/>
                <a:moveTo>
                  <a:pt x="78136" y="132545"/>
                </a:moveTo>
                <a:lnTo>
                  <a:pt x="78136" y="133261"/>
                </a:lnTo>
                <a:lnTo>
                  <a:pt x="78648" y="133364"/>
                </a:lnTo>
                <a:lnTo>
                  <a:pt x="78545" y="133159"/>
                </a:lnTo>
                <a:lnTo>
                  <a:pt x="78852" y="133057"/>
                </a:lnTo>
                <a:lnTo>
                  <a:pt x="78955" y="132852"/>
                </a:lnTo>
                <a:lnTo>
                  <a:pt x="79057" y="132750"/>
                </a:lnTo>
                <a:lnTo>
                  <a:pt x="78750" y="132852"/>
                </a:lnTo>
                <a:lnTo>
                  <a:pt x="78443" y="132648"/>
                </a:lnTo>
                <a:lnTo>
                  <a:pt x="78545" y="132648"/>
                </a:lnTo>
                <a:lnTo>
                  <a:pt x="78136" y="132545"/>
                </a:lnTo>
                <a:close/>
                <a:moveTo>
                  <a:pt x="78136" y="133261"/>
                </a:moveTo>
                <a:lnTo>
                  <a:pt x="78136" y="133568"/>
                </a:lnTo>
                <a:lnTo>
                  <a:pt x="78341" y="133364"/>
                </a:lnTo>
                <a:lnTo>
                  <a:pt x="78136" y="133261"/>
                </a:lnTo>
                <a:close/>
                <a:moveTo>
                  <a:pt x="68830" y="133875"/>
                </a:moveTo>
                <a:lnTo>
                  <a:pt x="67970" y="133970"/>
                </a:lnTo>
                <a:lnTo>
                  <a:pt x="67970" y="133970"/>
                </a:lnTo>
                <a:lnTo>
                  <a:pt x="68114" y="133875"/>
                </a:lnTo>
                <a:close/>
                <a:moveTo>
                  <a:pt x="63920" y="8386"/>
                </a:moveTo>
                <a:lnTo>
                  <a:pt x="62795" y="8795"/>
                </a:lnTo>
                <a:lnTo>
                  <a:pt x="63000" y="8795"/>
                </a:lnTo>
                <a:lnTo>
                  <a:pt x="62182" y="9000"/>
                </a:lnTo>
                <a:lnTo>
                  <a:pt x="61568" y="10330"/>
                </a:lnTo>
                <a:lnTo>
                  <a:pt x="62693" y="10534"/>
                </a:lnTo>
                <a:lnTo>
                  <a:pt x="62693" y="10636"/>
                </a:lnTo>
                <a:lnTo>
                  <a:pt x="62386" y="10739"/>
                </a:lnTo>
                <a:lnTo>
                  <a:pt x="62591" y="10636"/>
                </a:lnTo>
                <a:lnTo>
                  <a:pt x="61977" y="10841"/>
                </a:lnTo>
                <a:lnTo>
                  <a:pt x="62080" y="10841"/>
                </a:lnTo>
                <a:lnTo>
                  <a:pt x="61568" y="11148"/>
                </a:lnTo>
                <a:lnTo>
                  <a:pt x="62182" y="11250"/>
                </a:lnTo>
                <a:lnTo>
                  <a:pt x="60136" y="12068"/>
                </a:lnTo>
                <a:lnTo>
                  <a:pt x="59727" y="12784"/>
                </a:lnTo>
                <a:lnTo>
                  <a:pt x="59216" y="12784"/>
                </a:lnTo>
                <a:lnTo>
                  <a:pt x="59216" y="13091"/>
                </a:lnTo>
                <a:lnTo>
                  <a:pt x="59114" y="12682"/>
                </a:lnTo>
                <a:lnTo>
                  <a:pt x="59420" y="12682"/>
                </a:lnTo>
                <a:lnTo>
                  <a:pt x="59727" y="12477"/>
                </a:lnTo>
                <a:lnTo>
                  <a:pt x="59420" y="12477"/>
                </a:lnTo>
                <a:lnTo>
                  <a:pt x="60239" y="11557"/>
                </a:lnTo>
                <a:lnTo>
                  <a:pt x="59523" y="11761"/>
                </a:lnTo>
                <a:lnTo>
                  <a:pt x="59523" y="11761"/>
                </a:lnTo>
                <a:lnTo>
                  <a:pt x="59932" y="11557"/>
                </a:lnTo>
                <a:lnTo>
                  <a:pt x="59523" y="11557"/>
                </a:lnTo>
                <a:lnTo>
                  <a:pt x="59420" y="11352"/>
                </a:lnTo>
                <a:lnTo>
                  <a:pt x="58602" y="11455"/>
                </a:lnTo>
                <a:lnTo>
                  <a:pt x="58500" y="11864"/>
                </a:lnTo>
                <a:lnTo>
                  <a:pt x="59114" y="11966"/>
                </a:lnTo>
                <a:lnTo>
                  <a:pt x="58500" y="12068"/>
                </a:lnTo>
                <a:lnTo>
                  <a:pt x="58295" y="11761"/>
                </a:lnTo>
                <a:lnTo>
                  <a:pt x="58295" y="11966"/>
                </a:lnTo>
                <a:lnTo>
                  <a:pt x="54307" y="11557"/>
                </a:lnTo>
                <a:lnTo>
                  <a:pt x="53795" y="11045"/>
                </a:lnTo>
                <a:lnTo>
                  <a:pt x="51750" y="11557"/>
                </a:lnTo>
                <a:lnTo>
                  <a:pt x="54000" y="11250"/>
                </a:lnTo>
                <a:lnTo>
                  <a:pt x="54000" y="11250"/>
                </a:lnTo>
                <a:lnTo>
                  <a:pt x="52057" y="11966"/>
                </a:lnTo>
                <a:lnTo>
                  <a:pt x="51239" y="13193"/>
                </a:lnTo>
                <a:lnTo>
                  <a:pt x="50932" y="12068"/>
                </a:lnTo>
                <a:lnTo>
                  <a:pt x="50727" y="11966"/>
                </a:lnTo>
                <a:lnTo>
                  <a:pt x="50625" y="11864"/>
                </a:lnTo>
                <a:lnTo>
                  <a:pt x="46943" y="11864"/>
                </a:lnTo>
                <a:lnTo>
                  <a:pt x="48375" y="11455"/>
                </a:lnTo>
                <a:lnTo>
                  <a:pt x="42341" y="10636"/>
                </a:lnTo>
                <a:lnTo>
                  <a:pt x="42852" y="10330"/>
                </a:lnTo>
                <a:lnTo>
                  <a:pt x="43057" y="9920"/>
                </a:lnTo>
                <a:lnTo>
                  <a:pt x="42545" y="10023"/>
                </a:lnTo>
                <a:lnTo>
                  <a:pt x="42750" y="10125"/>
                </a:lnTo>
                <a:lnTo>
                  <a:pt x="41420" y="10636"/>
                </a:lnTo>
                <a:lnTo>
                  <a:pt x="41420" y="9920"/>
                </a:lnTo>
                <a:lnTo>
                  <a:pt x="40909" y="9716"/>
                </a:lnTo>
                <a:lnTo>
                  <a:pt x="40909" y="9716"/>
                </a:lnTo>
                <a:lnTo>
                  <a:pt x="41011" y="9818"/>
                </a:lnTo>
                <a:lnTo>
                  <a:pt x="41114" y="9818"/>
                </a:lnTo>
                <a:lnTo>
                  <a:pt x="39580" y="10330"/>
                </a:lnTo>
                <a:lnTo>
                  <a:pt x="39989" y="10125"/>
                </a:lnTo>
                <a:lnTo>
                  <a:pt x="37841" y="10739"/>
                </a:lnTo>
                <a:lnTo>
                  <a:pt x="38045" y="10534"/>
                </a:lnTo>
                <a:lnTo>
                  <a:pt x="37739" y="10636"/>
                </a:lnTo>
                <a:lnTo>
                  <a:pt x="37841" y="10636"/>
                </a:lnTo>
                <a:lnTo>
                  <a:pt x="36409" y="11045"/>
                </a:lnTo>
                <a:lnTo>
                  <a:pt x="36102" y="11045"/>
                </a:lnTo>
                <a:lnTo>
                  <a:pt x="35898" y="11148"/>
                </a:lnTo>
                <a:lnTo>
                  <a:pt x="35898" y="11045"/>
                </a:lnTo>
                <a:lnTo>
                  <a:pt x="36102" y="11045"/>
                </a:lnTo>
                <a:lnTo>
                  <a:pt x="39682" y="9920"/>
                </a:lnTo>
                <a:lnTo>
                  <a:pt x="37330" y="10330"/>
                </a:lnTo>
                <a:lnTo>
                  <a:pt x="37432" y="10330"/>
                </a:lnTo>
                <a:lnTo>
                  <a:pt x="35795" y="10739"/>
                </a:lnTo>
                <a:lnTo>
                  <a:pt x="36307" y="10534"/>
                </a:lnTo>
                <a:lnTo>
                  <a:pt x="34466" y="10841"/>
                </a:lnTo>
                <a:lnTo>
                  <a:pt x="34670" y="10943"/>
                </a:lnTo>
                <a:lnTo>
                  <a:pt x="34364" y="11045"/>
                </a:lnTo>
                <a:lnTo>
                  <a:pt x="34568" y="11148"/>
                </a:lnTo>
                <a:lnTo>
                  <a:pt x="25466" y="9716"/>
                </a:lnTo>
                <a:lnTo>
                  <a:pt x="25773" y="9614"/>
                </a:lnTo>
                <a:lnTo>
                  <a:pt x="25466" y="9614"/>
                </a:lnTo>
                <a:lnTo>
                  <a:pt x="25466" y="9511"/>
                </a:lnTo>
                <a:lnTo>
                  <a:pt x="25364" y="9511"/>
                </a:lnTo>
                <a:lnTo>
                  <a:pt x="25773" y="9409"/>
                </a:lnTo>
                <a:lnTo>
                  <a:pt x="24239" y="9307"/>
                </a:lnTo>
                <a:lnTo>
                  <a:pt x="24341" y="9205"/>
                </a:lnTo>
                <a:lnTo>
                  <a:pt x="23318" y="9409"/>
                </a:lnTo>
                <a:lnTo>
                  <a:pt x="23318" y="9307"/>
                </a:lnTo>
                <a:lnTo>
                  <a:pt x="24034" y="9102"/>
                </a:lnTo>
                <a:lnTo>
                  <a:pt x="23625" y="9000"/>
                </a:lnTo>
                <a:lnTo>
                  <a:pt x="23727" y="8898"/>
                </a:lnTo>
                <a:lnTo>
                  <a:pt x="23727" y="8898"/>
                </a:lnTo>
                <a:lnTo>
                  <a:pt x="21068" y="9409"/>
                </a:lnTo>
                <a:lnTo>
                  <a:pt x="21068" y="9409"/>
                </a:lnTo>
                <a:lnTo>
                  <a:pt x="21273" y="9307"/>
                </a:lnTo>
                <a:lnTo>
                  <a:pt x="20455" y="9511"/>
                </a:lnTo>
                <a:lnTo>
                  <a:pt x="20761" y="9614"/>
                </a:lnTo>
                <a:lnTo>
                  <a:pt x="20148" y="9818"/>
                </a:lnTo>
                <a:lnTo>
                  <a:pt x="20045" y="9818"/>
                </a:lnTo>
                <a:lnTo>
                  <a:pt x="20455" y="9614"/>
                </a:lnTo>
                <a:lnTo>
                  <a:pt x="18637" y="9901"/>
                </a:lnTo>
                <a:lnTo>
                  <a:pt x="18637" y="9901"/>
                </a:lnTo>
                <a:lnTo>
                  <a:pt x="13295" y="11455"/>
                </a:lnTo>
                <a:lnTo>
                  <a:pt x="13398" y="11455"/>
                </a:lnTo>
                <a:lnTo>
                  <a:pt x="13193" y="11557"/>
                </a:lnTo>
                <a:lnTo>
                  <a:pt x="14011" y="12273"/>
                </a:lnTo>
                <a:lnTo>
                  <a:pt x="13909" y="12682"/>
                </a:lnTo>
                <a:lnTo>
                  <a:pt x="14625" y="12580"/>
                </a:lnTo>
                <a:lnTo>
                  <a:pt x="14625" y="12580"/>
                </a:lnTo>
                <a:lnTo>
                  <a:pt x="14523" y="12682"/>
                </a:lnTo>
                <a:lnTo>
                  <a:pt x="14932" y="12682"/>
                </a:lnTo>
                <a:lnTo>
                  <a:pt x="14523" y="12989"/>
                </a:lnTo>
                <a:lnTo>
                  <a:pt x="15341" y="13091"/>
                </a:lnTo>
                <a:lnTo>
                  <a:pt x="14727" y="13193"/>
                </a:lnTo>
                <a:lnTo>
                  <a:pt x="14523" y="12989"/>
                </a:lnTo>
                <a:lnTo>
                  <a:pt x="14420" y="12886"/>
                </a:lnTo>
                <a:lnTo>
                  <a:pt x="14420" y="12784"/>
                </a:lnTo>
                <a:lnTo>
                  <a:pt x="14114" y="12989"/>
                </a:lnTo>
                <a:lnTo>
                  <a:pt x="14114" y="13295"/>
                </a:lnTo>
                <a:lnTo>
                  <a:pt x="14523" y="13295"/>
                </a:lnTo>
                <a:lnTo>
                  <a:pt x="14420" y="13398"/>
                </a:lnTo>
                <a:lnTo>
                  <a:pt x="12375" y="13398"/>
                </a:lnTo>
                <a:lnTo>
                  <a:pt x="12886" y="13091"/>
                </a:lnTo>
                <a:lnTo>
                  <a:pt x="11250" y="13398"/>
                </a:lnTo>
                <a:lnTo>
                  <a:pt x="11352" y="13398"/>
                </a:lnTo>
                <a:lnTo>
                  <a:pt x="9205" y="13909"/>
                </a:lnTo>
                <a:lnTo>
                  <a:pt x="9818" y="14216"/>
                </a:lnTo>
                <a:lnTo>
                  <a:pt x="9102" y="14318"/>
                </a:lnTo>
                <a:lnTo>
                  <a:pt x="9205" y="14523"/>
                </a:lnTo>
                <a:lnTo>
                  <a:pt x="9102" y="14932"/>
                </a:lnTo>
                <a:lnTo>
                  <a:pt x="11045" y="14932"/>
                </a:lnTo>
                <a:lnTo>
                  <a:pt x="11045" y="15034"/>
                </a:lnTo>
                <a:lnTo>
                  <a:pt x="12580" y="14625"/>
                </a:lnTo>
                <a:lnTo>
                  <a:pt x="12784" y="14830"/>
                </a:lnTo>
                <a:lnTo>
                  <a:pt x="12068" y="15034"/>
                </a:lnTo>
                <a:lnTo>
                  <a:pt x="11659" y="15648"/>
                </a:lnTo>
                <a:lnTo>
                  <a:pt x="10534" y="15852"/>
                </a:lnTo>
                <a:lnTo>
                  <a:pt x="8795" y="16261"/>
                </a:lnTo>
                <a:lnTo>
                  <a:pt x="8489" y="16159"/>
                </a:lnTo>
                <a:lnTo>
                  <a:pt x="7745" y="16624"/>
                </a:lnTo>
                <a:lnTo>
                  <a:pt x="7745" y="16624"/>
                </a:lnTo>
                <a:lnTo>
                  <a:pt x="5727" y="17489"/>
                </a:lnTo>
                <a:lnTo>
                  <a:pt x="5830" y="17489"/>
                </a:lnTo>
                <a:lnTo>
                  <a:pt x="5420" y="17693"/>
                </a:lnTo>
                <a:lnTo>
                  <a:pt x="5625" y="17693"/>
                </a:lnTo>
                <a:lnTo>
                  <a:pt x="5318" y="17898"/>
                </a:lnTo>
                <a:lnTo>
                  <a:pt x="5420" y="17898"/>
                </a:lnTo>
                <a:lnTo>
                  <a:pt x="5318" y="18102"/>
                </a:lnTo>
                <a:lnTo>
                  <a:pt x="5318" y="18102"/>
                </a:lnTo>
                <a:lnTo>
                  <a:pt x="5727" y="17898"/>
                </a:lnTo>
                <a:lnTo>
                  <a:pt x="5625" y="18000"/>
                </a:lnTo>
                <a:lnTo>
                  <a:pt x="5727" y="18000"/>
                </a:lnTo>
                <a:lnTo>
                  <a:pt x="5625" y="18102"/>
                </a:lnTo>
                <a:lnTo>
                  <a:pt x="5830" y="18102"/>
                </a:lnTo>
                <a:lnTo>
                  <a:pt x="5420" y="18205"/>
                </a:lnTo>
                <a:lnTo>
                  <a:pt x="6545" y="18307"/>
                </a:lnTo>
                <a:lnTo>
                  <a:pt x="6239" y="18307"/>
                </a:lnTo>
                <a:lnTo>
                  <a:pt x="6443" y="18409"/>
                </a:lnTo>
                <a:lnTo>
                  <a:pt x="6034" y="18614"/>
                </a:lnTo>
                <a:lnTo>
                  <a:pt x="6034" y="18614"/>
                </a:lnTo>
                <a:lnTo>
                  <a:pt x="6136" y="18409"/>
                </a:lnTo>
                <a:lnTo>
                  <a:pt x="5625" y="18511"/>
                </a:lnTo>
                <a:lnTo>
                  <a:pt x="5625" y="18307"/>
                </a:lnTo>
                <a:lnTo>
                  <a:pt x="4807" y="18614"/>
                </a:lnTo>
                <a:lnTo>
                  <a:pt x="5011" y="18614"/>
                </a:lnTo>
                <a:lnTo>
                  <a:pt x="5011" y="19227"/>
                </a:lnTo>
                <a:lnTo>
                  <a:pt x="7466" y="18511"/>
                </a:lnTo>
                <a:lnTo>
                  <a:pt x="7466" y="18511"/>
                </a:lnTo>
                <a:lnTo>
                  <a:pt x="5727" y="19943"/>
                </a:lnTo>
                <a:lnTo>
                  <a:pt x="5932" y="19943"/>
                </a:lnTo>
                <a:lnTo>
                  <a:pt x="5011" y="20352"/>
                </a:lnTo>
                <a:lnTo>
                  <a:pt x="6750" y="20045"/>
                </a:lnTo>
                <a:lnTo>
                  <a:pt x="7159" y="20352"/>
                </a:lnTo>
                <a:lnTo>
                  <a:pt x="8386" y="20045"/>
                </a:lnTo>
                <a:lnTo>
                  <a:pt x="8386" y="20045"/>
                </a:lnTo>
                <a:lnTo>
                  <a:pt x="7875" y="20352"/>
                </a:lnTo>
                <a:lnTo>
                  <a:pt x="7875" y="20352"/>
                </a:lnTo>
                <a:lnTo>
                  <a:pt x="9511" y="19943"/>
                </a:lnTo>
                <a:lnTo>
                  <a:pt x="8080" y="20761"/>
                </a:lnTo>
                <a:lnTo>
                  <a:pt x="8182" y="20864"/>
                </a:lnTo>
                <a:lnTo>
                  <a:pt x="5523" y="22193"/>
                </a:lnTo>
                <a:lnTo>
                  <a:pt x="5523" y="22091"/>
                </a:lnTo>
                <a:lnTo>
                  <a:pt x="3375" y="22909"/>
                </a:lnTo>
                <a:lnTo>
                  <a:pt x="3375" y="23114"/>
                </a:lnTo>
                <a:lnTo>
                  <a:pt x="3170" y="23011"/>
                </a:lnTo>
                <a:lnTo>
                  <a:pt x="2966" y="23114"/>
                </a:lnTo>
                <a:lnTo>
                  <a:pt x="2966" y="23114"/>
                </a:lnTo>
                <a:lnTo>
                  <a:pt x="3170" y="22909"/>
                </a:lnTo>
                <a:lnTo>
                  <a:pt x="2864" y="23011"/>
                </a:lnTo>
                <a:lnTo>
                  <a:pt x="2864" y="23011"/>
                </a:lnTo>
                <a:lnTo>
                  <a:pt x="2966" y="22909"/>
                </a:lnTo>
                <a:lnTo>
                  <a:pt x="1120" y="23634"/>
                </a:lnTo>
                <a:lnTo>
                  <a:pt x="1120" y="23634"/>
                </a:lnTo>
                <a:lnTo>
                  <a:pt x="1023" y="23830"/>
                </a:lnTo>
                <a:lnTo>
                  <a:pt x="2276" y="23472"/>
                </a:lnTo>
                <a:lnTo>
                  <a:pt x="2276" y="23472"/>
                </a:lnTo>
                <a:lnTo>
                  <a:pt x="3886" y="23114"/>
                </a:lnTo>
                <a:lnTo>
                  <a:pt x="3682" y="23318"/>
                </a:lnTo>
                <a:lnTo>
                  <a:pt x="5069" y="22823"/>
                </a:lnTo>
                <a:lnTo>
                  <a:pt x="5069" y="22823"/>
                </a:lnTo>
                <a:lnTo>
                  <a:pt x="5216" y="22602"/>
                </a:lnTo>
                <a:lnTo>
                  <a:pt x="5932" y="22398"/>
                </a:lnTo>
                <a:lnTo>
                  <a:pt x="5830" y="22398"/>
                </a:lnTo>
                <a:lnTo>
                  <a:pt x="10534" y="20761"/>
                </a:lnTo>
                <a:lnTo>
                  <a:pt x="10432" y="20761"/>
                </a:lnTo>
                <a:lnTo>
                  <a:pt x="11352" y="20352"/>
                </a:lnTo>
                <a:lnTo>
                  <a:pt x="11455" y="19943"/>
                </a:lnTo>
                <a:lnTo>
                  <a:pt x="12580" y="19330"/>
                </a:lnTo>
                <a:lnTo>
                  <a:pt x="12580" y="19432"/>
                </a:lnTo>
                <a:lnTo>
                  <a:pt x="12886" y="19330"/>
                </a:lnTo>
                <a:lnTo>
                  <a:pt x="12886" y="19227"/>
                </a:lnTo>
                <a:lnTo>
                  <a:pt x="17386" y="17693"/>
                </a:lnTo>
                <a:lnTo>
                  <a:pt x="16568" y="18102"/>
                </a:lnTo>
                <a:lnTo>
                  <a:pt x="16875" y="18205"/>
                </a:lnTo>
                <a:lnTo>
                  <a:pt x="16875" y="18307"/>
                </a:lnTo>
                <a:lnTo>
                  <a:pt x="14011" y="19125"/>
                </a:lnTo>
                <a:lnTo>
                  <a:pt x="14318" y="19330"/>
                </a:lnTo>
                <a:lnTo>
                  <a:pt x="13193" y="19841"/>
                </a:lnTo>
                <a:lnTo>
                  <a:pt x="15443" y="19227"/>
                </a:lnTo>
                <a:lnTo>
                  <a:pt x="15443" y="19227"/>
                </a:lnTo>
                <a:lnTo>
                  <a:pt x="15341" y="19330"/>
                </a:lnTo>
                <a:lnTo>
                  <a:pt x="15852" y="19023"/>
                </a:lnTo>
                <a:lnTo>
                  <a:pt x="15852" y="19125"/>
                </a:lnTo>
                <a:lnTo>
                  <a:pt x="17284" y="18614"/>
                </a:lnTo>
                <a:lnTo>
                  <a:pt x="16875" y="18614"/>
                </a:lnTo>
                <a:lnTo>
                  <a:pt x="17284" y="18409"/>
                </a:lnTo>
                <a:lnTo>
                  <a:pt x="17182" y="18409"/>
                </a:lnTo>
                <a:lnTo>
                  <a:pt x="17554" y="18186"/>
                </a:lnTo>
                <a:lnTo>
                  <a:pt x="17554" y="18186"/>
                </a:lnTo>
                <a:lnTo>
                  <a:pt x="18205" y="18000"/>
                </a:lnTo>
                <a:lnTo>
                  <a:pt x="18205" y="18000"/>
                </a:lnTo>
                <a:lnTo>
                  <a:pt x="17795" y="18307"/>
                </a:lnTo>
                <a:lnTo>
                  <a:pt x="19125" y="18102"/>
                </a:lnTo>
                <a:lnTo>
                  <a:pt x="18614" y="18409"/>
                </a:lnTo>
                <a:lnTo>
                  <a:pt x="18818" y="18409"/>
                </a:lnTo>
                <a:lnTo>
                  <a:pt x="18818" y="18511"/>
                </a:lnTo>
                <a:lnTo>
                  <a:pt x="19125" y="18511"/>
                </a:lnTo>
                <a:lnTo>
                  <a:pt x="18818" y="18716"/>
                </a:lnTo>
                <a:lnTo>
                  <a:pt x="19227" y="18716"/>
                </a:lnTo>
                <a:lnTo>
                  <a:pt x="19841" y="18511"/>
                </a:lnTo>
                <a:lnTo>
                  <a:pt x="19432" y="18920"/>
                </a:lnTo>
                <a:lnTo>
                  <a:pt x="19636" y="19125"/>
                </a:lnTo>
                <a:lnTo>
                  <a:pt x="21682" y="19023"/>
                </a:lnTo>
                <a:lnTo>
                  <a:pt x="21682" y="19023"/>
                </a:lnTo>
                <a:lnTo>
                  <a:pt x="21477" y="19227"/>
                </a:lnTo>
                <a:lnTo>
                  <a:pt x="23216" y="19227"/>
                </a:lnTo>
                <a:lnTo>
                  <a:pt x="22295" y="19534"/>
                </a:lnTo>
                <a:lnTo>
                  <a:pt x="22909" y="19943"/>
                </a:lnTo>
                <a:lnTo>
                  <a:pt x="22807" y="19943"/>
                </a:lnTo>
                <a:lnTo>
                  <a:pt x="23216" y="20659"/>
                </a:lnTo>
                <a:lnTo>
                  <a:pt x="23830" y="20659"/>
                </a:lnTo>
                <a:lnTo>
                  <a:pt x="23830" y="20455"/>
                </a:lnTo>
                <a:lnTo>
                  <a:pt x="24034" y="20352"/>
                </a:lnTo>
                <a:lnTo>
                  <a:pt x="23625" y="20148"/>
                </a:lnTo>
                <a:lnTo>
                  <a:pt x="24545" y="20045"/>
                </a:lnTo>
                <a:lnTo>
                  <a:pt x="24443" y="20148"/>
                </a:lnTo>
                <a:lnTo>
                  <a:pt x="24648" y="20148"/>
                </a:lnTo>
                <a:lnTo>
                  <a:pt x="24136" y="20659"/>
                </a:lnTo>
                <a:lnTo>
                  <a:pt x="24545" y="20761"/>
                </a:lnTo>
                <a:lnTo>
                  <a:pt x="25466" y="19636"/>
                </a:lnTo>
                <a:lnTo>
                  <a:pt x="24955" y="20557"/>
                </a:lnTo>
                <a:lnTo>
                  <a:pt x="25159" y="20761"/>
                </a:lnTo>
                <a:lnTo>
                  <a:pt x="25670" y="20557"/>
                </a:lnTo>
                <a:lnTo>
                  <a:pt x="25159" y="20966"/>
                </a:lnTo>
                <a:lnTo>
                  <a:pt x="25568" y="21170"/>
                </a:lnTo>
                <a:lnTo>
                  <a:pt x="24750" y="21784"/>
                </a:lnTo>
                <a:lnTo>
                  <a:pt x="25159" y="21886"/>
                </a:lnTo>
                <a:lnTo>
                  <a:pt x="25159" y="22193"/>
                </a:lnTo>
                <a:lnTo>
                  <a:pt x="25057" y="22295"/>
                </a:lnTo>
                <a:lnTo>
                  <a:pt x="25364" y="22705"/>
                </a:lnTo>
                <a:lnTo>
                  <a:pt x="24648" y="23114"/>
                </a:lnTo>
                <a:lnTo>
                  <a:pt x="24545" y="23420"/>
                </a:lnTo>
                <a:lnTo>
                  <a:pt x="25670" y="22807"/>
                </a:lnTo>
                <a:lnTo>
                  <a:pt x="24750" y="24136"/>
                </a:lnTo>
                <a:lnTo>
                  <a:pt x="26284" y="23011"/>
                </a:lnTo>
                <a:lnTo>
                  <a:pt x="26284" y="23011"/>
                </a:lnTo>
                <a:lnTo>
                  <a:pt x="25568" y="23830"/>
                </a:lnTo>
                <a:lnTo>
                  <a:pt x="25568" y="23830"/>
                </a:lnTo>
                <a:lnTo>
                  <a:pt x="26182" y="23318"/>
                </a:lnTo>
                <a:lnTo>
                  <a:pt x="26182" y="23495"/>
                </a:lnTo>
                <a:lnTo>
                  <a:pt x="26182" y="23495"/>
                </a:lnTo>
                <a:lnTo>
                  <a:pt x="24750" y="24545"/>
                </a:lnTo>
                <a:lnTo>
                  <a:pt x="25159" y="24648"/>
                </a:lnTo>
                <a:lnTo>
                  <a:pt x="24443" y="25364"/>
                </a:lnTo>
                <a:lnTo>
                  <a:pt x="24443" y="25568"/>
                </a:lnTo>
                <a:lnTo>
                  <a:pt x="25261" y="25261"/>
                </a:lnTo>
                <a:lnTo>
                  <a:pt x="25364" y="25159"/>
                </a:lnTo>
                <a:lnTo>
                  <a:pt x="25773" y="25057"/>
                </a:lnTo>
                <a:lnTo>
                  <a:pt x="25364" y="25261"/>
                </a:lnTo>
                <a:lnTo>
                  <a:pt x="25773" y="25568"/>
                </a:lnTo>
                <a:lnTo>
                  <a:pt x="25261" y="25261"/>
                </a:lnTo>
                <a:lnTo>
                  <a:pt x="24955" y="25466"/>
                </a:lnTo>
                <a:lnTo>
                  <a:pt x="25364" y="25977"/>
                </a:lnTo>
                <a:lnTo>
                  <a:pt x="24750" y="26489"/>
                </a:lnTo>
                <a:lnTo>
                  <a:pt x="24750" y="26489"/>
                </a:lnTo>
                <a:lnTo>
                  <a:pt x="25159" y="26284"/>
                </a:lnTo>
                <a:lnTo>
                  <a:pt x="24545" y="26693"/>
                </a:lnTo>
                <a:lnTo>
                  <a:pt x="24443" y="27000"/>
                </a:lnTo>
                <a:lnTo>
                  <a:pt x="26080" y="25977"/>
                </a:lnTo>
                <a:lnTo>
                  <a:pt x="25670" y="26386"/>
                </a:lnTo>
                <a:lnTo>
                  <a:pt x="25773" y="26795"/>
                </a:lnTo>
                <a:lnTo>
                  <a:pt x="25568" y="26489"/>
                </a:lnTo>
                <a:lnTo>
                  <a:pt x="24852" y="26795"/>
                </a:lnTo>
                <a:lnTo>
                  <a:pt x="24955" y="26795"/>
                </a:lnTo>
                <a:lnTo>
                  <a:pt x="24545" y="27307"/>
                </a:lnTo>
                <a:lnTo>
                  <a:pt x="25466" y="27102"/>
                </a:lnTo>
                <a:lnTo>
                  <a:pt x="24341" y="27614"/>
                </a:lnTo>
                <a:lnTo>
                  <a:pt x="25159" y="27818"/>
                </a:lnTo>
                <a:lnTo>
                  <a:pt x="25057" y="27920"/>
                </a:lnTo>
                <a:lnTo>
                  <a:pt x="25159" y="28023"/>
                </a:lnTo>
                <a:lnTo>
                  <a:pt x="24852" y="28125"/>
                </a:lnTo>
                <a:lnTo>
                  <a:pt x="25364" y="28125"/>
                </a:lnTo>
                <a:lnTo>
                  <a:pt x="24852" y="28227"/>
                </a:lnTo>
                <a:lnTo>
                  <a:pt x="25977" y="28227"/>
                </a:lnTo>
                <a:lnTo>
                  <a:pt x="26284" y="27920"/>
                </a:lnTo>
                <a:lnTo>
                  <a:pt x="25773" y="28841"/>
                </a:lnTo>
                <a:lnTo>
                  <a:pt x="26591" y="28636"/>
                </a:lnTo>
                <a:lnTo>
                  <a:pt x="26489" y="29148"/>
                </a:lnTo>
                <a:lnTo>
                  <a:pt x="26182" y="29352"/>
                </a:lnTo>
                <a:lnTo>
                  <a:pt x="26182" y="29352"/>
                </a:lnTo>
                <a:lnTo>
                  <a:pt x="26795" y="29148"/>
                </a:lnTo>
                <a:lnTo>
                  <a:pt x="26489" y="29455"/>
                </a:lnTo>
                <a:lnTo>
                  <a:pt x="26898" y="29455"/>
                </a:lnTo>
                <a:lnTo>
                  <a:pt x="26489" y="29659"/>
                </a:lnTo>
                <a:lnTo>
                  <a:pt x="26489" y="29864"/>
                </a:lnTo>
                <a:lnTo>
                  <a:pt x="26591" y="30068"/>
                </a:lnTo>
                <a:lnTo>
                  <a:pt x="26693" y="30068"/>
                </a:lnTo>
                <a:lnTo>
                  <a:pt x="26386" y="30375"/>
                </a:lnTo>
                <a:lnTo>
                  <a:pt x="26386" y="30682"/>
                </a:lnTo>
                <a:lnTo>
                  <a:pt x="26489" y="30682"/>
                </a:lnTo>
                <a:lnTo>
                  <a:pt x="26386" y="30784"/>
                </a:lnTo>
                <a:lnTo>
                  <a:pt x="26386" y="30682"/>
                </a:lnTo>
                <a:lnTo>
                  <a:pt x="26080" y="31295"/>
                </a:lnTo>
                <a:lnTo>
                  <a:pt x="25670" y="31500"/>
                </a:lnTo>
                <a:lnTo>
                  <a:pt x="25568" y="31602"/>
                </a:lnTo>
                <a:lnTo>
                  <a:pt x="25568" y="31500"/>
                </a:lnTo>
                <a:lnTo>
                  <a:pt x="25670" y="31500"/>
                </a:lnTo>
                <a:lnTo>
                  <a:pt x="26182" y="30886"/>
                </a:lnTo>
                <a:lnTo>
                  <a:pt x="26182" y="30886"/>
                </a:lnTo>
                <a:lnTo>
                  <a:pt x="25466" y="31398"/>
                </a:lnTo>
                <a:lnTo>
                  <a:pt x="25875" y="30989"/>
                </a:lnTo>
                <a:lnTo>
                  <a:pt x="25875" y="31091"/>
                </a:lnTo>
                <a:lnTo>
                  <a:pt x="26182" y="30682"/>
                </a:lnTo>
                <a:lnTo>
                  <a:pt x="24852" y="30477"/>
                </a:lnTo>
                <a:lnTo>
                  <a:pt x="24341" y="31909"/>
                </a:lnTo>
                <a:lnTo>
                  <a:pt x="24545" y="31909"/>
                </a:lnTo>
                <a:lnTo>
                  <a:pt x="24136" y="32420"/>
                </a:lnTo>
                <a:lnTo>
                  <a:pt x="24136" y="32216"/>
                </a:lnTo>
                <a:lnTo>
                  <a:pt x="23932" y="32523"/>
                </a:lnTo>
                <a:lnTo>
                  <a:pt x="24545" y="32727"/>
                </a:lnTo>
                <a:lnTo>
                  <a:pt x="24034" y="32625"/>
                </a:lnTo>
                <a:lnTo>
                  <a:pt x="21989" y="35489"/>
                </a:lnTo>
                <a:lnTo>
                  <a:pt x="22091" y="35489"/>
                </a:lnTo>
                <a:lnTo>
                  <a:pt x="20557" y="38250"/>
                </a:lnTo>
                <a:lnTo>
                  <a:pt x="20557" y="38148"/>
                </a:lnTo>
                <a:lnTo>
                  <a:pt x="20250" y="38659"/>
                </a:lnTo>
                <a:lnTo>
                  <a:pt x="20348" y="40709"/>
                </a:lnTo>
                <a:lnTo>
                  <a:pt x="20348" y="40709"/>
                </a:lnTo>
                <a:lnTo>
                  <a:pt x="20148" y="40909"/>
                </a:lnTo>
                <a:lnTo>
                  <a:pt x="20455" y="41011"/>
                </a:lnTo>
                <a:lnTo>
                  <a:pt x="20761" y="40807"/>
                </a:lnTo>
                <a:lnTo>
                  <a:pt x="21477" y="40807"/>
                </a:lnTo>
                <a:lnTo>
                  <a:pt x="20761" y="40909"/>
                </a:lnTo>
                <a:lnTo>
                  <a:pt x="20761" y="41420"/>
                </a:lnTo>
                <a:lnTo>
                  <a:pt x="20557" y="41114"/>
                </a:lnTo>
                <a:lnTo>
                  <a:pt x="20352" y="41727"/>
                </a:lnTo>
                <a:lnTo>
                  <a:pt x="20557" y="42341"/>
                </a:lnTo>
                <a:lnTo>
                  <a:pt x="20352" y="42648"/>
                </a:lnTo>
                <a:lnTo>
                  <a:pt x="20864" y="43875"/>
                </a:lnTo>
                <a:lnTo>
                  <a:pt x="20761" y="44284"/>
                </a:lnTo>
                <a:lnTo>
                  <a:pt x="21068" y="44591"/>
                </a:lnTo>
                <a:lnTo>
                  <a:pt x="21477" y="44693"/>
                </a:lnTo>
                <a:lnTo>
                  <a:pt x="23011" y="47250"/>
                </a:lnTo>
                <a:lnTo>
                  <a:pt x="22909" y="47455"/>
                </a:lnTo>
                <a:lnTo>
                  <a:pt x="23216" y="49295"/>
                </a:lnTo>
                <a:lnTo>
                  <a:pt x="23932" y="50114"/>
                </a:lnTo>
                <a:lnTo>
                  <a:pt x="23932" y="51341"/>
                </a:lnTo>
                <a:lnTo>
                  <a:pt x="24034" y="51341"/>
                </a:lnTo>
                <a:lnTo>
                  <a:pt x="24034" y="51545"/>
                </a:lnTo>
                <a:lnTo>
                  <a:pt x="23830" y="51341"/>
                </a:lnTo>
                <a:lnTo>
                  <a:pt x="23216" y="51443"/>
                </a:lnTo>
                <a:lnTo>
                  <a:pt x="23830" y="52159"/>
                </a:lnTo>
                <a:lnTo>
                  <a:pt x="24648" y="52364"/>
                </a:lnTo>
                <a:lnTo>
                  <a:pt x="25261" y="54818"/>
                </a:lnTo>
                <a:lnTo>
                  <a:pt x="26795" y="56455"/>
                </a:lnTo>
                <a:lnTo>
                  <a:pt x="26898" y="55432"/>
                </a:lnTo>
                <a:lnTo>
                  <a:pt x="26386" y="55227"/>
                </a:lnTo>
                <a:lnTo>
                  <a:pt x="25773" y="52364"/>
                </a:lnTo>
                <a:lnTo>
                  <a:pt x="25773" y="52670"/>
                </a:lnTo>
                <a:lnTo>
                  <a:pt x="25261" y="50830"/>
                </a:lnTo>
                <a:lnTo>
                  <a:pt x="25057" y="50727"/>
                </a:lnTo>
                <a:lnTo>
                  <a:pt x="24341" y="48068"/>
                </a:lnTo>
                <a:lnTo>
                  <a:pt x="24545" y="47250"/>
                </a:lnTo>
                <a:lnTo>
                  <a:pt x="25159" y="47659"/>
                </a:lnTo>
                <a:lnTo>
                  <a:pt x="25364" y="47557"/>
                </a:lnTo>
                <a:lnTo>
                  <a:pt x="25466" y="47761"/>
                </a:lnTo>
                <a:lnTo>
                  <a:pt x="25875" y="47966"/>
                </a:lnTo>
                <a:lnTo>
                  <a:pt x="26591" y="51034"/>
                </a:lnTo>
                <a:lnTo>
                  <a:pt x="27205" y="51341"/>
                </a:lnTo>
                <a:lnTo>
                  <a:pt x="27000" y="51852"/>
                </a:lnTo>
                <a:lnTo>
                  <a:pt x="28023" y="53080"/>
                </a:lnTo>
                <a:lnTo>
                  <a:pt x="27920" y="52977"/>
                </a:lnTo>
                <a:lnTo>
                  <a:pt x="28125" y="53591"/>
                </a:lnTo>
                <a:lnTo>
                  <a:pt x="27920" y="53795"/>
                </a:lnTo>
                <a:lnTo>
                  <a:pt x="28636" y="54307"/>
                </a:lnTo>
                <a:lnTo>
                  <a:pt x="28432" y="54205"/>
                </a:lnTo>
                <a:lnTo>
                  <a:pt x="29045" y="54920"/>
                </a:lnTo>
                <a:lnTo>
                  <a:pt x="28841" y="54920"/>
                </a:lnTo>
                <a:lnTo>
                  <a:pt x="29761" y="56148"/>
                </a:lnTo>
                <a:lnTo>
                  <a:pt x="30477" y="58091"/>
                </a:lnTo>
                <a:lnTo>
                  <a:pt x="29966" y="59216"/>
                </a:lnTo>
                <a:lnTo>
                  <a:pt x="37534" y="63920"/>
                </a:lnTo>
                <a:lnTo>
                  <a:pt x="39068" y="63307"/>
                </a:lnTo>
                <a:lnTo>
                  <a:pt x="39170" y="63307"/>
                </a:lnTo>
                <a:lnTo>
                  <a:pt x="39784" y="63614"/>
                </a:lnTo>
                <a:lnTo>
                  <a:pt x="39784" y="63614"/>
                </a:lnTo>
                <a:lnTo>
                  <a:pt x="39375" y="63307"/>
                </a:lnTo>
                <a:lnTo>
                  <a:pt x="39375" y="63307"/>
                </a:lnTo>
                <a:lnTo>
                  <a:pt x="44284" y="66375"/>
                </a:lnTo>
                <a:lnTo>
                  <a:pt x="45000" y="66273"/>
                </a:lnTo>
                <a:lnTo>
                  <a:pt x="45409" y="66682"/>
                </a:lnTo>
                <a:lnTo>
                  <a:pt x="45307" y="66989"/>
                </a:lnTo>
                <a:lnTo>
                  <a:pt x="46534" y="68830"/>
                </a:lnTo>
                <a:lnTo>
                  <a:pt x="46534" y="69443"/>
                </a:lnTo>
                <a:lnTo>
                  <a:pt x="47148" y="70159"/>
                </a:lnTo>
                <a:lnTo>
                  <a:pt x="47352" y="69852"/>
                </a:lnTo>
                <a:lnTo>
                  <a:pt x="47045" y="69443"/>
                </a:lnTo>
                <a:lnTo>
                  <a:pt x="47045" y="69443"/>
                </a:lnTo>
                <a:lnTo>
                  <a:pt x="48784" y="71386"/>
                </a:lnTo>
                <a:lnTo>
                  <a:pt x="48784" y="71386"/>
                </a:lnTo>
                <a:lnTo>
                  <a:pt x="48580" y="71080"/>
                </a:lnTo>
                <a:lnTo>
                  <a:pt x="49091" y="71693"/>
                </a:lnTo>
                <a:lnTo>
                  <a:pt x="49705" y="71489"/>
                </a:lnTo>
                <a:lnTo>
                  <a:pt x="50625" y="72205"/>
                </a:lnTo>
                <a:lnTo>
                  <a:pt x="50727" y="71898"/>
                </a:lnTo>
                <a:lnTo>
                  <a:pt x="51136" y="72614"/>
                </a:lnTo>
                <a:lnTo>
                  <a:pt x="51648" y="72307"/>
                </a:lnTo>
                <a:lnTo>
                  <a:pt x="51341" y="71693"/>
                </a:lnTo>
                <a:lnTo>
                  <a:pt x="52670" y="70773"/>
                </a:lnTo>
                <a:lnTo>
                  <a:pt x="53182" y="71489"/>
                </a:lnTo>
                <a:lnTo>
                  <a:pt x="53182" y="71284"/>
                </a:lnTo>
                <a:lnTo>
                  <a:pt x="53386" y="71386"/>
                </a:lnTo>
                <a:lnTo>
                  <a:pt x="53489" y="71284"/>
                </a:lnTo>
                <a:lnTo>
                  <a:pt x="53693" y="71693"/>
                </a:lnTo>
                <a:lnTo>
                  <a:pt x="53386" y="71386"/>
                </a:lnTo>
                <a:lnTo>
                  <a:pt x="53182" y="71795"/>
                </a:lnTo>
                <a:lnTo>
                  <a:pt x="53795" y="75682"/>
                </a:lnTo>
                <a:lnTo>
                  <a:pt x="53898" y="75682"/>
                </a:lnTo>
                <a:lnTo>
                  <a:pt x="53898" y="75989"/>
                </a:lnTo>
                <a:lnTo>
                  <a:pt x="54000" y="75886"/>
                </a:lnTo>
                <a:lnTo>
                  <a:pt x="54205" y="75989"/>
                </a:lnTo>
                <a:lnTo>
                  <a:pt x="53489" y="77216"/>
                </a:lnTo>
                <a:lnTo>
                  <a:pt x="52977" y="77523"/>
                </a:lnTo>
                <a:lnTo>
                  <a:pt x="52773" y="78239"/>
                </a:lnTo>
                <a:lnTo>
                  <a:pt x="52364" y="78341"/>
                </a:lnTo>
                <a:lnTo>
                  <a:pt x="52568" y="78750"/>
                </a:lnTo>
                <a:lnTo>
                  <a:pt x="51648" y="79159"/>
                </a:lnTo>
                <a:lnTo>
                  <a:pt x="51239" y="80693"/>
                </a:lnTo>
                <a:lnTo>
                  <a:pt x="51034" y="80591"/>
                </a:lnTo>
                <a:lnTo>
                  <a:pt x="50727" y="81307"/>
                </a:lnTo>
                <a:lnTo>
                  <a:pt x="50727" y="82227"/>
                </a:lnTo>
                <a:lnTo>
                  <a:pt x="51034" y="82739"/>
                </a:lnTo>
                <a:lnTo>
                  <a:pt x="51545" y="82432"/>
                </a:lnTo>
                <a:lnTo>
                  <a:pt x="51648" y="82125"/>
                </a:lnTo>
                <a:lnTo>
                  <a:pt x="51750" y="82841"/>
                </a:lnTo>
                <a:lnTo>
                  <a:pt x="50318" y="84886"/>
                </a:lnTo>
                <a:lnTo>
                  <a:pt x="50830" y="85909"/>
                </a:lnTo>
                <a:lnTo>
                  <a:pt x="50625" y="86011"/>
                </a:lnTo>
                <a:lnTo>
                  <a:pt x="60852" y="98693"/>
                </a:lnTo>
                <a:lnTo>
                  <a:pt x="61977" y="118125"/>
                </a:lnTo>
                <a:lnTo>
                  <a:pt x="61670" y="118330"/>
                </a:lnTo>
                <a:lnTo>
                  <a:pt x="63102" y="122932"/>
                </a:lnTo>
                <a:lnTo>
                  <a:pt x="64125" y="122625"/>
                </a:lnTo>
                <a:lnTo>
                  <a:pt x="63818" y="123136"/>
                </a:lnTo>
                <a:lnTo>
                  <a:pt x="64125" y="123136"/>
                </a:lnTo>
                <a:lnTo>
                  <a:pt x="64330" y="123648"/>
                </a:lnTo>
                <a:lnTo>
                  <a:pt x="64023" y="123648"/>
                </a:lnTo>
                <a:lnTo>
                  <a:pt x="64227" y="125284"/>
                </a:lnTo>
                <a:lnTo>
                  <a:pt x="64636" y="125489"/>
                </a:lnTo>
                <a:lnTo>
                  <a:pt x="64534" y="126511"/>
                </a:lnTo>
                <a:lnTo>
                  <a:pt x="64943" y="126716"/>
                </a:lnTo>
                <a:lnTo>
                  <a:pt x="64330" y="126716"/>
                </a:lnTo>
                <a:lnTo>
                  <a:pt x="64636" y="127432"/>
                </a:lnTo>
                <a:lnTo>
                  <a:pt x="64534" y="127739"/>
                </a:lnTo>
                <a:lnTo>
                  <a:pt x="64330" y="127023"/>
                </a:lnTo>
                <a:lnTo>
                  <a:pt x="64023" y="127432"/>
                </a:lnTo>
                <a:lnTo>
                  <a:pt x="64023" y="127432"/>
                </a:lnTo>
                <a:lnTo>
                  <a:pt x="64227" y="127023"/>
                </a:lnTo>
                <a:lnTo>
                  <a:pt x="64023" y="126614"/>
                </a:lnTo>
                <a:lnTo>
                  <a:pt x="64023" y="127023"/>
                </a:lnTo>
                <a:lnTo>
                  <a:pt x="63409" y="127125"/>
                </a:lnTo>
                <a:lnTo>
                  <a:pt x="63614" y="127432"/>
                </a:lnTo>
                <a:lnTo>
                  <a:pt x="63205" y="127943"/>
                </a:lnTo>
                <a:lnTo>
                  <a:pt x="63205" y="127943"/>
                </a:lnTo>
                <a:lnTo>
                  <a:pt x="63716" y="127739"/>
                </a:lnTo>
                <a:lnTo>
                  <a:pt x="64227" y="128148"/>
                </a:lnTo>
                <a:lnTo>
                  <a:pt x="64227" y="128045"/>
                </a:lnTo>
                <a:lnTo>
                  <a:pt x="64534" y="128250"/>
                </a:lnTo>
                <a:lnTo>
                  <a:pt x="64534" y="128455"/>
                </a:lnTo>
                <a:lnTo>
                  <a:pt x="64432" y="128659"/>
                </a:lnTo>
                <a:lnTo>
                  <a:pt x="64636" y="129068"/>
                </a:lnTo>
                <a:lnTo>
                  <a:pt x="65148" y="128864"/>
                </a:lnTo>
                <a:lnTo>
                  <a:pt x="65557" y="129477"/>
                </a:lnTo>
                <a:lnTo>
                  <a:pt x="64534" y="129273"/>
                </a:lnTo>
                <a:lnTo>
                  <a:pt x="65148" y="129682"/>
                </a:lnTo>
                <a:lnTo>
                  <a:pt x="65455" y="130705"/>
                </a:lnTo>
                <a:lnTo>
                  <a:pt x="65352" y="130295"/>
                </a:lnTo>
                <a:lnTo>
                  <a:pt x="65455" y="130295"/>
                </a:lnTo>
                <a:lnTo>
                  <a:pt x="65864" y="131216"/>
                </a:lnTo>
                <a:lnTo>
                  <a:pt x="65352" y="131420"/>
                </a:lnTo>
                <a:lnTo>
                  <a:pt x="66068" y="131727"/>
                </a:lnTo>
                <a:lnTo>
                  <a:pt x="65864" y="131727"/>
                </a:lnTo>
                <a:lnTo>
                  <a:pt x="66170" y="132034"/>
                </a:lnTo>
                <a:lnTo>
                  <a:pt x="66273" y="131727"/>
                </a:lnTo>
                <a:lnTo>
                  <a:pt x="66375" y="131932"/>
                </a:lnTo>
                <a:lnTo>
                  <a:pt x="66375" y="132239"/>
                </a:lnTo>
                <a:lnTo>
                  <a:pt x="66170" y="132034"/>
                </a:lnTo>
                <a:lnTo>
                  <a:pt x="65557" y="131625"/>
                </a:lnTo>
                <a:lnTo>
                  <a:pt x="65250" y="131932"/>
                </a:lnTo>
                <a:lnTo>
                  <a:pt x="67193" y="133261"/>
                </a:lnTo>
                <a:lnTo>
                  <a:pt x="67398" y="133159"/>
                </a:lnTo>
                <a:lnTo>
                  <a:pt x="67091" y="132750"/>
                </a:lnTo>
                <a:lnTo>
                  <a:pt x="67705" y="133057"/>
                </a:lnTo>
                <a:lnTo>
                  <a:pt x="67398" y="133159"/>
                </a:lnTo>
                <a:lnTo>
                  <a:pt x="67500" y="133261"/>
                </a:lnTo>
                <a:lnTo>
                  <a:pt x="67602" y="133159"/>
                </a:lnTo>
                <a:lnTo>
                  <a:pt x="67807" y="133568"/>
                </a:lnTo>
                <a:lnTo>
                  <a:pt x="67807" y="133568"/>
                </a:lnTo>
                <a:lnTo>
                  <a:pt x="67500" y="133261"/>
                </a:lnTo>
                <a:lnTo>
                  <a:pt x="67295" y="133364"/>
                </a:lnTo>
                <a:lnTo>
                  <a:pt x="66477" y="133364"/>
                </a:lnTo>
                <a:lnTo>
                  <a:pt x="66886" y="133773"/>
                </a:lnTo>
                <a:lnTo>
                  <a:pt x="67500" y="133670"/>
                </a:lnTo>
                <a:lnTo>
                  <a:pt x="67295" y="134080"/>
                </a:lnTo>
                <a:lnTo>
                  <a:pt x="67705" y="134284"/>
                </a:lnTo>
                <a:lnTo>
                  <a:pt x="67807" y="134080"/>
                </a:lnTo>
                <a:lnTo>
                  <a:pt x="67926" y="134000"/>
                </a:lnTo>
                <a:lnTo>
                  <a:pt x="67926" y="134000"/>
                </a:lnTo>
                <a:lnTo>
                  <a:pt x="68420" y="134693"/>
                </a:lnTo>
                <a:lnTo>
                  <a:pt x="69136" y="133977"/>
                </a:lnTo>
                <a:lnTo>
                  <a:pt x="69136" y="134284"/>
                </a:lnTo>
                <a:lnTo>
                  <a:pt x="68932" y="134489"/>
                </a:lnTo>
                <a:lnTo>
                  <a:pt x="68932" y="134693"/>
                </a:lnTo>
                <a:lnTo>
                  <a:pt x="68727" y="134795"/>
                </a:lnTo>
                <a:lnTo>
                  <a:pt x="69750" y="134795"/>
                </a:lnTo>
                <a:lnTo>
                  <a:pt x="69545" y="134182"/>
                </a:lnTo>
                <a:lnTo>
                  <a:pt x="69767" y="133988"/>
                </a:lnTo>
                <a:lnTo>
                  <a:pt x="69767" y="133988"/>
                </a:lnTo>
                <a:lnTo>
                  <a:pt x="70057" y="134182"/>
                </a:lnTo>
                <a:lnTo>
                  <a:pt x="69852" y="134284"/>
                </a:lnTo>
                <a:lnTo>
                  <a:pt x="70568" y="134591"/>
                </a:lnTo>
                <a:lnTo>
                  <a:pt x="70364" y="135000"/>
                </a:lnTo>
                <a:lnTo>
                  <a:pt x="71489" y="135614"/>
                </a:lnTo>
                <a:lnTo>
                  <a:pt x="71386" y="135716"/>
                </a:lnTo>
                <a:lnTo>
                  <a:pt x="70159" y="135205"/>
                </a:lnTo>
                <a:lnTo>
                  <a:pt x="70364" y="135205"/>
                </a:lnTo>
                <a:lnTo>
                  <a:pt x="70057" y="135000"/>
                </a:lnTo>
                <a:lnTo>
                  <a:pt x="69955" y="135102"/>
                </a:lnTo>
                <a:lnTo>
                  <a:pt x="70568" y="135716"/>
                </a:lnTo>
                <a:lnTo>
                  <a:pt x="70057" y="135511"/>
                </a:lnTo>
                <a:lnTo>
                  <a:pt x="69443" y="135716"/>
                </a:lnTo>
                <a:lnTo>
                  <a:pt x="69545" y="135818"/>
                </a:lnTo>
                <a:lnTo>
                  <a:pt x="73943" y="136125"/>
                </a:lnTo>
                <a:lnTo>
                  <a:pt x="74557" y="135818"/>
                </a:lnTo>
                <a:lnTo>
                  <a:pt x="71489" y="134489"/>
                </a:lnTo>
                <a:lnTo>
                  <a:pt x="71591" y="134284"/>
                </a:lnTo>
                <a:lnTo>
                  <a:pt x="71080" y="133875"/>
                </a:lnTo>
                <a:lnTo>
                  <a:pt x="69782" y="133975"/>
                </a:lnTo>
                <a:lnTo>
                  <a:pt x="69782" y="133975"/>
                </a:lnTo>
                <a:lnTo>
                  <a:pt x="70364" y="133466"/>
                </a:lnTo>
                <a:lnTo>
                  <a:pt x="71080" y="133568"/>
                </a:lnTo>
                <a:lnTo>
                  <a:pt x="71080" y="133568"/>
                </a:lnTo>
                <a:lnTo>
                  <a:pt x="70057" y="132852"/>
                </a:lnTo>
                <a:lnTo>
                  <a:pt x="70364" y="132750"/>
                </a:lnTo>
                <a:lnTo>
                  <a:pt x="69852" y="132341"/>
                </a:lnTo>
                <a:lnTo>
                  <a:pt x="70159" y="131318"/>
                </a:lnTo>
                <a:lnTo>
                  <a:pt x="69750" y="131216"/>
                </a:lnTo>
                <a:lnTo>
                  <a:pt x="69955" y="131216"/>
                </a:lnTo>
                <a:lnTo>
                  <a:pt x="69955" y="131011"/>
                </a:lnTo>
                <a:lnTo>
                  <a:pt x="70670" y="131216"/>
                </a:lnTo>
                <a:lnTo>
                  <a:pt x="70670" y="131216"/>
                </a:lnTo>
                <a:lnTo>
                  <a:pt x="70466" y="130500"/>
                </a:lnTo>
                <a:lnTo>
                  <a:pt x="71591" y="129170"/>
                </a:lnTo>
                <a:lnTo>
                  <a:pt x="71182" y="129068"/>
                </a:lnTo>
                <a:lnTo>
                  <a:pt x="71284" y="128455"/>
                </a:lnTo>
                <a:lnTo>
                  <a:pt x="69443" y="127330"/>
                </a:lnTo>
                <a:lnTo>
                  <a:pt x="69852" y="126409"/>
                </a:lnTo>
                <a:lnTo>
                  <a:pt x="70159" y="126205"/>
                </a:lnTo>
                <a:lnTo>
                  <a:pt x="70670" y="126205"/>
                </a:lnTo>
                <a:lnTo>
                  <a:pt x="70568" y="124670"/>
                </a:lnTo>
                <a:lnTo>
                  <a:pt x="71182" y="124159"/>
                </a:lnTo>
                <a:lnTo>
                  <a:pt x="70568" y="123852"/>
                </a:lnTo>
                <a:lnTo>
                  <a:pt x="70977" y="123750"/>
                </a:lnTo>
                <a:lnTo>
                  <a:pt x="71284" y="124057"/>
                </a:lnTo>
                <a:lnTo>
                  <a:pt x="71284" y="124057"/>
                </a:lnTo>
                <a:lnTo>
                  <a:pt x="70977" y="123443"/>
                </a:lnTo>
                <a:lnTo>
                  <a:pt x="70773" y="123545"/>
                </a:lnTo>
                <a:lnTo>
                  <a:pt x="70364" y="123239"/>
                </a:lnTo>
                <a:lnTo>
                  <a:pt x="69955" y="122318"/>
                </a:lnTo>
                <a:lnTo>
                  <a:pt x="70057" y="122011"/>
                </a:lnTo>
                <a:lnTo>
                  <a:pt x="71182" y="122318"/>
                </a:lnTo>
                <a:lnTo>
                  <a:pt x="72205" y="122011"/>
                </a:lnTo>
                <a:lnTo>
                  <a:pt x="72000" y="121193"/>
                </a:lnTo>
                <a:lnTo>
                  <a:pt x="72102" y="120886"/>
                </a:lnTo>
                <a:lnTo>
                  <a:pt x="71898" y="120580"/>
                </a:lnTo>
                <a:lnTo>
                  <a:pt x="72000" y="120580"/>
                </a:lnTo>
                <a:lnTo>
                  <a:pt x="71693" y="120170"/>
                </a:lnTo>
                <a:lnTo>
                  <a:pt x="75477" y="119250"/>
                </a:lnTo>
                <a:lnTo>
                  <a:pt x="75886" y="117716"/>
                </a:lnTo>
                <a:lnTo>
                  <a:pt x="73739" y="114545"/>
                </a:lnTo>
                <a:lnTo>
                  <a:pt x="73739" y="114034"/>
                </a:lnTo>
                <a:lnTo>
                  <a:pt x="73943" y="114034"/>
                </a:lnTo>
                <a:lnTo>
                  <a:pt x="73841" y="113420"/>
                </a:lnTo>
                <a:lnTo>
                  <a:pt x="74045" y="113932"/>
                </a:lnTo>
                <a:lnTo>
                  <a:pt x="73841" y="114341"/>
                </a:lnTo>
                <a:lnTo>
                  <a:pt x="74557" y="115466"/>
                </a:lnTo>
                <a:lnTo>
                  <a:pt x="77216" y="115875"/>
                </a:lnTo>
                <a:lnTo>
                  <a:pt x="79466" y="111580"/>
                </a:lnTo>
                <a:lnTo>
                  <a:pt x="79568" y="111682"/>
                </a:lnTo>
                <a:lnTo>
                  <a:pt x="79568" y="111273"/>
                </a:lnTo>
                <a:lnTo>
                  <a:pt x="79466" y="110966"/>
                </a:lnTo>
                <a:lnTo>
                  <a:pt x="79773" y="111273"/>
                </a:lnTo>
                <a:lnTo>
                  <a:pt x="79875" y="111273"/>
                </a:lnTo>
                <a:lnTo>
                  <a:pt x="79364" y="112500"/>
                </a:lnTo>
                <a:lnTo>
                  <a:pt x="79773" y="112193"/>
                </a:lnTo>
                <a:lnTo>
                  <a:pt x="80080" y="111170"/>
                </a:lnTo>
                <a:lnTo>
                  <a:pt x="79875" y="111273"/>
                </a:lnTo>
                <a:lnTo>
                  <a:pt x="79875" y="111273"/>
                </a:lnTo>
                <a:lnTo>
                  <a:pt x="81409" y="107898"/>
                </a:lnTo>
                <a:lnTo>
                  <a:pt x="81102" y="106159"/>
                </a:lnTo>
                <a:lnTo>
                  <a:pt x="81614" y="106057"/>
                </a:lnTo>
                <a:lnTo>
                  <a:pt x="81511" y="106159"/>
                </a:lnTo>
                <a:lnTo>
                  <a:pt x="85398" y="103705"/>
                </a:lnTo>
                <a:lnTo>
                  <a:pt x="85807" y="103602"/>
                </a:lnTo>
                <a:lnTo>
                  <a:pt x="85909" y="103398"/>
                </a:lnTo>
                <a:lnTo>
                  <a:pt x="86114" y="103705"/>
                </a:lnTo>
                <a:lnTo>
                  <a:pt x="86830" y="103602"/>
                </a:lnTo>
                <a:lnTo>
                  <a:pt x="86932" y="103091"/>
                </a:lnTo>
                <a:lnTo>
                  <a:pt x="87750" y="102580"/>
                </a:lnTo>
                <a:lnTo>
                  <a:pt x="89080" y="94398"/>
                </a:lnTo>
                <a:lnTo>
                  <a:pt x="89080" y="93170"/>
                </a:lnTo>
                <a:lnTo>
                  <a:pt x="89284" y="93068"/>
                </a:lnTo>
                <a:lnTo>
                  <a:pt x="89489" y="93375"/>
                </a:lnTo>
                <a:lnTo>
                  <a:pt x="90409" y="91534"/>
                </a:lnTo>
                <a:lnTo>
                  <a:pt x="90409" y="91739"/>
                </a:lnTo>
                <a:lnTo>
                  <a:pt x="92557" y="87136"/>
                </a:lnTo>
                <a:lnTo>
                  <a:pt x="91943" y="85398"/>
                </a:lnTo>
                <a:lnTo>
                  <a:pt x="84273" y="82739"/>
                </a:lnTo>
                <a:lnTo>
                  <a:pt x="84068" y="82943"/>
                </a:lnTo>
                <a:lnTo>
                  <a:pt x="83966" y="82534"/>
                </a:lnTo>
                <a:lnTo>
                  <a:pt x="83557" y="83352"/>
                </a:lnTo>
                <a:lnTo>
                  <a:pt x="83557" y="83352"/>
                </a:lnTo>
                <a:lnTo>
                  <a:pt x="83659" y="82636"/>
                </a:lnTo>
                <a:lnTo>
                  <a:pt x="83557" y="82330"/>
                </a:lnTo>
                <a:lnTo>
                  <a:pt x="83557" y="81818"/>
                </a:lnTo>
                <a:lnTo>
                  <a:pt x="80591" y="80795"/>
                </a:lnTo>
                <a:lnTo>
                  <a:pt x="79057" y="82739"/>
                </a:lnTo>
                <a:lnTo>
                  <a:pt x="79364" y="81818"/>
                </a:lnTo>
                <a:lnTo>
                  <a:pt x="78341" y="82125"/>
                </a:lnTo>
                <a:lnTo>
                  <a:pt x="77932" y="81307"/>
                </a:lnTo>
                <a:lnTo>
                  <a:pt x="77625" y="81205"/>
                </a:lnTo>
                <a:lnTo>
                  <a:pt x="77011" y="81614"/>
                </a:lnTo>
                <a:lnTo>
                  <a:pt x="76295" y="81614"/>
                </a:lnTo>
                <a:lnTo>
                  <a:pt x="78852" y="78750"/>
                </a:lnTo>
                <a:lnTo>
                  <a:pt x="77216" y="75375"/>
                </a:lnTo>
                <a:lnTo>
                  <a:pt x="77011" y="75580"/>
                </a:lnTo>
                <a:lnTo>
                  <a:pt x="76807" y="75068"/>
                </a:lnTo>
                <a:lnTo>
                  <a:pt x="76705" y="75170"/>
                </a:lnTo>
                <a:lnTo>
                  <a:pt x="75273" y="74148"/>
                </a:lnTo>
                <a:lnTo>
                  <a:pt x="75068" y="74557"/>
                </a:lnTo>
                <a:lnTo>
                  <a:pt x="74455" y="73841"/>
                </a:lnTo>
                <a:lnTo>
                  <a:pt x="73432" y="74148"/>
                </a:lnTo>
                <a:lnTo>
                  <a:pt x="72614" y="73943"/>
                </a:lnTo>
                <a:lnTo>
                  <a:pt x="72307" y="74352"/>
                </a:lnTo>
                <a:lnTo>
                  <a:pt x="72307" y="73739"/>
                </a:lnTo>
                <a:lnTo>
                  <a:pt x="71284" y="72920"/>
                </a:lnTo>
                <a:lnTo>
                  <a:pt x="70977" y="73432"/>
                </a:lnTo>
                <a:lnTo>
                  <a:pt x="70977" y="73432"/>
                </a:lnTo>
                <a:lnTo>
                  <a:pt x="71080" y="72307"/>
                </a:lnTo>
                <a:lnTo>
                  <a:pt x="69852" y="71284"/>
                </a:lnTo>
                <a:lnTo>
                  <a:pt x="68420" y="71182"/>
                </a:lnTo>
                <a:lnTo>
                  <a:pt x="68830" y="70875"/>
                </a:lnTo>
                <a:lnTo>
                  <a:pt x="69034" y="70568"/>
                </a:lnTo>
                <a:lnTo>
                  <a:pt x="68932" y="70159"/>
                </a:lnTo>
                <a:lnTo>
                  <a:pt x="68420" y="69852"/>
                </a:lnTo>
                <a:lnTo>
                  <a:pt x="68318" y="69955"/>
                </a:lnTo>
                <a:lnTo>
                  <a:pt x="68318" y="70159"/>
                </a:lnTo>
                <a:lnTo>
                  <a:pt x="67909" y="69852"/>
                </a:lnTo>
                <a:lnTo>
                  <a:pt x="67807" y="69955"/>
                </a:lnTo>
                <a:lnTo>
                  <a:pt x="67602" y="69545"/>
                </a:lnTo>
                <a:lnTo>
                  <a:pt x="67398" y="69648"/>
                </a:lnTo>
                <a:lnTo>
                  <a:pt x="67295" y="69239"/>
                </a:lnTo>
                <a:lnTo>
                  <a:pt x="68216" y="69034"/>
                </a:lnTo>
                <a:lnTo>
                  <a:pt x="66068" y="69136"/>
                </a:lnTo>
                <a:lnTo>
                  <a:pt x="66068" y="69239"/>
                </a:lnTo>
                <a:lnTo>
                  <a:pt x="66580" y="69239"/>
                </a:lnTo>
                <a:lnTo>
                  <a:pt x="65045" y="69648"/>
                </a:lnTo>
                <a:lnTo>
                  <a:pt x="64636" y="69443"/>
                </a:lnTo>
                <a:lnTo>
                  <a:pt x="64432" y="69136"/>
                </a:lnTo>
                <a:lnTo>
                  <a:pt x="62489" y="69136"/>
                </a:lnTo>
                <a:lnTo>
                  <a:pt x="62284" y="68523"/>
                </a:lnTo>
                <a:lnTo>
                  <a:pt x="61466" y="68216"/>
                </a:lnTo>
                <a:lnTo>
                  <a:pt x="61159" y="67705"/>
                </a:lnTo>
                <a:lnTo>
                  <a:pt x="60750" y="67705"/>
                </a:lnTo>
                <a:lnTo>
                  <a:pt x="61159" y="68114"/>
                </a:lnTo>
                <a:lnTo>
                  <a:pt x="59727" y="68727"/>
                </a:lnTo>
                <a:lnTo>
                  <a:pt x="59523" y="69239"/>
                </a:lnTo>
                <a:lnTo>
                  <a:pt x="59932" y="70057"/>
                </a:lnTo>
                <a:lnTo>
                  <a:pt x="59625" y="70670"/>
                </a:lnTo>
                <a:lnTo>
                  <a:pt x="59216" y="70364"/>
                </a:lnTo>
                <a:lnTo>
                  <a:pt x="59114" y="69648"/>
                </a:lnTo>
                <a:lnTo>
                  <a:pt x="59420" y="69239"/>
                </a:lnTo>
                <a:lnTo>
                  <a:pt x="59318" y="68727"/>
                </a:lnTo>
                <a:lnTo>
                  <a:pt x="59420" y="68727"/>
                </a:lnTo>
                <a:lnTo>
                  <a:pt x="59216" y="68114"/>
                </a:lnTo>
                <a:lnTo>
                  <a:pt x="59830" y="67807"/>
                </a:lnTo>
                <a:lnTo>
                  <a:pt x="59625" y="67295"/>
                </a:lnTo>
                <a:lnTo>
                  <a:pt x="56966" y="68932"/>
                </a:lnTo>
                <a:lnTo>
                  <a:pt x="56966" y="68727"/>
                </a:lnTo>
                <a:lnTo>
                  <a:pt x="56557" y="68625"/>
                </a:lnTo>
                <a:lnTo>
                  <a:pt x="55739" y="69648"/>
                </a:lnTo>
                <a:lnTo>
                  <a:pt x="55841" y="69545"/>
                </a:lnTo>
                <a:lnTo>
                  <a:pt x="55534" y="70364"/>
                </a:lnTo>
                <a:lnTo>
                  <a:pt x="54614" y="71182"/>
                </a:lnTo>
                <a:lnTo>
                  <a:pt x="54511" y="71898"/>
                </a:lnTo>
                <a:lnTo>
                  <a:pt x="52977" y="70364"/>
                </a:lnTo>
                <a:lnTo>
                  <a:pt x="52057" y="70261"/>
                </a:lnTo>
                <a:lnTo>
                  <a:pt x="51034" y="70875"/>
                </a:lnTo>
                <a:lnTo>
                  <a:pt x="50011" y="70670"/>
                </a:lnTo>
                <a:lnTo>
                  <a:pt x="50011" y="70670"/>
                </a:lnTo>
                <a:lnTo>
                  <a:pt x="50114" y="70875"/>
                </a:lnTo>
                <a:lnTo>
                  <a:pt x="48375" y="68420"/>
                </a:lnTo>
                <a:lnTo>
                  <a:pt x="48580" y="67602"/>
                </a:lnTo>
                <a:lnTo>
                  <a:pt x="48682" y="67705"/>
                </a:lnTo>
                <a:lnTo>
                  <a:pt x="48784" y="66989"/>
                </a:lnTo>
                <a:lnTo>
                  <a:pt x="48784" y="67193"/>
                </a:lnTo>
                <a:lnTo>
                  <a:pt x="49193" y="64739"/>
                </a:lnTo>
                <a:lnTo>
                  <a:pt x="48989" y="64330"/>
                </a:lnTo>
                <a:lnTo>
                  <a:pt x="48580" y="64125"/>
                </a:lnTo>
                <a:lnTo>
                  <a:pt x="48886" y="64227"/>
                </a:lnTo>
                <a:lnTo>
                  <a:pt x="48273" y="63716"/>
                </a:lnTo>
                <a:lnTo>
                  <a:pt x="44284" y="63614"/>
                </a:lnTo>
                <a:lnTo>
                  <a:pt x="45000" y="62795"/>
                </a:lnTo>
                <a:lnTo>
                  <a:pt x="45102" y="61159"/>
                </a:lnTo>
                <a:lnTo>
                  <a:pt x="45409" y="60648"/>
                </a:lnTo>
                <a:lnTo>
                  <a:pt x="45511" y="61261"/>
                </a:lnTo>
                <a:lnTo>
                  <a:pt x="46023" y="60136"/>
                </a:lnTo>
                <a:lnTo>
                  <a:pt x="45818" y="60239"/>
                </a:lnTo>
                <a:lnTo>
                  <a:pt x="46125" y="59932"/>
                </a:lnTo>
                <a:lnTo>
                  <a:pt x="46125" y="59625"/>
                </a:lnTo>
                <a:lnTo>
                  <a:pt x="46534" y="58807"/>
                </a:lnTo>
                <a:lnTo>
                  <a:pt x="46432" y="57989"/>
                </a:lnTo>
                <a:lnTo>
                  <a:pt x="43875" y="58295"/>
                </a:lnTo>
                <a:lnTo>
                  <a:pt x="42955" y="60239"/>
                </a:lnTo>
                <a:lnTo>
                  <a:pt x="42341" y="60648"/>
                </a:lnTo>
                <a:lnTo>
                  <a:pt x="42545" y="60648"/>
                </a:lnTo>
                <a:lnTo>
                  <a:pt x="42443" y="60955"/>
                </a:lnTo>
                <a:lnTo>
                  <a:pt x="39477" y="61261"/>
                </a:lnTo>
                <a:lnTo>
                  <a:pt x="38557" y="60750"/>
                </a:lnTo>
                <a:lnTo>
                  <a:pt x="38557" y="60750"/>
                </a:lnTo>
                <a:lnTo>
                  <a:pt x="38659" y="60852"/>
                </a:lnTo>
                <a:lnTo>
                  <a:pt x="38659" y="60852"/>
                </a:lnTo>
                <a:lnTo>
                  <a:pt x="38352" y="60648"/>
                </a:lnTo>
                <a:lnTo>
                  <a:pt x="38352" y="60648"/>
                </a:lnTo>
                <a:lnTo>
                  <a:pt x="38557" y="60750"/>
                </a:lnTo>
                <a:lnTo>
                  <a:pt x="37432" y="57989"/>
                </a:lnTo>
                <a:lnTo>
                  <a:pt x="37432" y="58193"/>
                </a:lnTo>
                <a:lnTo>
                  <a:pt x="37227" y="57375"/>
                </a:lnTo>
                <a:lnTo>
                  <a:pt x="37432" y="57989"/>
                </a:lnTo>
                <a:lnTo>
                  <a:pt x="38455" y="52159"/>
                </a:lnTo>
                <a:lnTo>
                  <a:pt x="38250" y="51750"/>
                </a:lnTo>
                <a:lnTo>
                  <a:pt x="38761" y="51545"/>
                </a:lnTo>
                <a:lnTo>
                  <a:pt x="38761" y="51341"/>
                </a:lnTo>
                <a:lnTo>
                  <a:pt x="39068" y="51136"/>
                </a:lnTo>
                <a:lnTo>
                  <a:pt x="38966" y="51136"/>
                </a:lnTo>
                <a:lnTo>
                  <a:pt x="39170" y="51034"/>
                </a:lnTo>
                <a:lnTo>
                  <a:pt x="39375" y="50830"/>
                </a:lnTo>
                <a:lnTo>
                  <a:pt x="39682" y="50727"/>
                </a:lnTo>
                <a:lnTo>
                  <a:pt x="39580" y="50523"/>
                </a:lnTo>
                <a:lnTo>
                  <a:pt x="40091" y="50625"/>
                </a:lnTo>
                <a:lnTo>
                  <a:pt x="41216" y="49909"/>
                </a:lnTo>
                <a:lnTo>
                  <a:pt x="41216" y="49705"/>
                </a:lnTo>
                <a:lnTo>
                  <a:pt x="41420" y="49398"/>
                </a:lnTo>
                <a:lnTo>
                  <a:pt x="41420" y="49602"/>
                </a:lnTo>
                <a:lnTo>
                  <a:pt x="41625" y="49602"/>
                </a:lnTo>
                <a:lnTo>
                  <a:pt x="41318" y="49807"/>
                </a:lnTo>
                <a:lnTo>
                  <a:pt x="42341" y="49193"/>
                </a:lnTo>
                <a:lnTo>
                  <a:pt x="43773" y="49602"/>
                </a:lnTo>
                <a:lnTo>
                  <a:pt x="43977" y="49398"/>
                </a:lnTo>
                <a:lnTo>
                  <a:pt x="44489" y="49602"/>
                </a:lnTo>
                <a:lnTo>
                  <a:pt x="44489" y="49909"/>
                </a:lnTo>
                <a:lnTo>
                  <a:pt x="44386" y="49909"/>
                </a:lnTo>
                <a:lnTo>
                  <a:pt x="45205" y="50114"/>
                </a:lnTo>
                <a:lnTo>
                  <a:pt x="45409" y="49705"/>
                </a:lnTo>
                <a:lnTo>
                  <a:pt x="45920" y="50216"/>
                </a:lnTo>
                <a:lnTo>
                  <a:pt x="46125" y="50216"/>
                </a:lnTo>
                <a:lnTo>
                  <a:pt x="45818" y="49705"/>
                </a:lnTo>
                <a:lnTo>
                  <a:pt x="46227" y="49091"/>
                </a:lnTo>
                <a:lnTo>
                  <a:pt x="46227" y="49091"/>
                </a:lnTo>
                <a:lnTo>
                  <a:pt x="45920" y="49295"/>
                </a:lnTo>
                <a:lnTo>
                  <a:pt x="46023" y="48989"/>
                </a:lnTo>
                <a:lnTo>
                  <a:pt x="45307" y="49091"/>
                </a:lnTo>
                <a:lnTo>
                  <a:pt x="47557" y="48477"/>
                </a:lnTo>
                <a:lnTo>
                  <a:pt x="47557" y="48477"/>
                </a:lnTo>
                <a:lnTo>
                  <a:pt x="47455" y="48989"/>
                </a:lnTo>
                <a:lnTo>
                  <a:pt x="47966" y="48784"/>
                </a:lnTo>
                <a:lnTo>
                  <a:pt x="47966" y="48886"/>
                </a:lnTo>
                <a:lnTo>
                  <a:pt x="48477" y="48580"/>
                </a:lnTo>
                <a:lnTo>
                  <a:pt x="48477" y="48580"/>
                </a:lnTo>
                <a:lnTo>
                  <a:pt x="48170" y="48886"/>
                </a:lnTo>
                <a:lnTo>
                  <a:pt x="48886" y="48784"/>
                </a:lnTo>
                <a:lnTo>
                  <a:pt x="49602" y="48886"/>
                </a:lnTo>
                <a:lnTo>
                  <a:pt x="49500" y="49091"/>
                </a:lnTo>
                <a:lnTo>
                  <a:pt x="49655" y="49401"/>
                </a:lnTo>
                <a:lnTo>
                  <a:pt x="49655" y="49401"/>
                </a:lnTo>
                <a:lnTo>
                  <a:pt x="51239" y="49500"/>
                </a:lnTo>
                <a:lnTo>
                  <a:pt x="51750" y="50216"/>
                </a:lnTo>
                <a:lnTo>
                  <a:pt x="51443" y="51545"/>
                </a:lnTo>
                <a:lnTo>
                  <a:pt x="51648" y="51239"/>
                </a:lnTo>
                <a:lnTo>
                  <a:pt x="51852" y="51341"/>
                </a:lnTo>
                <a:lnTo>
                  <a:pt x="51443" y="51750"/>
                </a:lnTo>
                <a:lnTo>
                  <a:pt x="52670" y="54102"/>
                </a:lnTo>
                <a:lnTo>
                  <a:pt x="52875" y="54102"/>
                </a:lnTo>
                <a:lnTo>
                  <a:pt x="53485" y="53390"/>
                </a:lnTo>
                <a:lnTo>
                  <a:pt x="53485" y="53390"/>
                </a:lnTo>
                <a:lnTo>
                  <a:pt x="53403" y="50915"/>
                </a:lnTo>
                <a:lnTo>
                  <a:pt x="53591" y="50727"/>
                </a:lnTo>
                <a:lnTo>
                  <a:pt x="53489" y="47761"/>
                </a:lnTo>
                <a:lnTo>
                  <a:pt x="53693" y="47659"/>
                </a:lnTo>
                <a:lnTo>
                  <a:pt x="54307" y="46636"/>
                </a:lnTo>
                <a:lnTo>
                  <a:pt x="54307" y="46841"/>
                </a:lnTo>
                <a:lnTo>
                  <a:pt x="54409" y="46739"/>
                </a:lnTo>
                <a:lnTo>
                  <a:pt x="54409" y="46636"/>
                </a:lnTo>
                <a:lnTo>
                  <a:pt x="55841" y="45716"/>
                </a:lnTo>
                <a:lnTo>
                  <a:pt x="55841" y="45818"/>
                </a:lnTo>
                <a:lnTo>
                  <a:pt x="57170" y="44898"/>
                </a:lnTo>
                <a:lnTo>
                  <a:pt x="57170" y="45102"/>
                </a:lnTo>
                <a:lnTo>
                  <a:pt x="57784" y="44284"/>
                </a:lnTo>
                <a:lnTo>
                  <a:pt x="58705" y="44080"/>
                </a:lnTo>
                <a:lnTo>
                  <a:pt x="58193" y="43875"/>
                </a:lnTo>
                <a:lnTo>
                  <a:pt x="58602" y="43875"/>
                </a:lnTo>
                <a:lnTo>
                  <a:pt x="58295" y="43466"/>
                </a:lnTo>
                <a:lnTo>
                  <a:pt x="59420" y="43364"/>
                </a:lnTo>
                <a:lnTo>
                  <a:pt x="59523" y="43057"/>
                </a:lnTo>
                <a:lnTo>
                  <a:pt x="59523" y="43057"/>
                </a:lnTo>
                <a:lnTo>
                  <a:pt x="59216" y="43364"/>
                </a:lnTo>
                <a:lnTo>
                  <a:pt x="58705" y="43057"/>
                </a:lnTo>
                <a:lnTo>
                  <a:pt x="58807" y="42750"/>
                </a:lnTo>
                <a:lnTo>
                  <a:pt x="59216" y="42852"/>
                </a:lnTo>
                <a:lnTo>
                  <a:pt x="59318" y="42750"/>
                </a:lnTo>
                <a:lnTo>
                  <a:pt x="59523" y="42852"/>
                </a:lnTo>
                <a:lnTo>
                  <a:pt x="59523" y="42545"/>
                </a:lnTo>
                <a:lnTo>
                  <a:pt x="59420" y="42034"/>
                </a:lnTo>
                <a:lnTo>
                  <a:pt x="59216" y="41932"/>
                </a:lnTo>
                <a:lnTo>
                  <a:pt x="58705" y="41625"/>
                </a:lnTo>
                <a:lnTo>
                  <a:pt x="59114" y="41727"/>
                </a:lnTo>
                <a:lnTo>
                  <a:pt x="59216" y="41932"/>
                </a:lnTo>
                <a:lnTo>
                  <a:pt x="59216" y="41932"/>
                </a:lnTo>
                <a:lnTo>
                  <a:pt x="59114" y="41420"/>
                </a:lnTo>
                <a:lnTo>
                  <a:pt x="59420" y="41420"/>
                </a:lnTo>
                <a:lnTo>
                  <a:pt x="59523" y="41318"/>
                </a:lnTo>
                <a:lnTo>
                  <a:pt x="59011" y="40705"/>
                </a:lnTo>
                <a:lnTo>
                  <a:pt x="59523" y="41216"/>
                </a:lnTo>
                <a:lnTo>
                  <a:pt x="59523" y="40807"/>
                </a:lnTo>
                <a:lnTo>
                  <a:pt x="58909" y="40500"/>
                </a:lnTo>
                <a:lnTo>
                  <a:pt x="59318" y="39989"/>
                </a:lnTo>
                <a:lnTo>
                  <a:pt x="59011" y="40500"/>
                </a:lnTo>
                <a:lnTo>
                  <a:pt x="59216" y="40398"/>
                </a:lnTo>
                <a:lnTo>
                  <a:pt x="59216" y="40602"/>
                </a:lnTo>
                <a:lnTo>
                  <a:pt x="59318" y="40500"/>
                </a:lnTo>
                <a:lnTo>
                  <a:pt x="59625" y="40807"/>
                </a:lnTo>
                <a:lnTo>
                  <a:pt x="59523" y="40295"/>
                </a:lnTo>
                <a:lnTo>
                  <a:pt x="59727" y="40500"/>
                </a:lnTo>
                <a:lnTo>
                  <a:pt x="59830" y="39580"/>
                </a:lnTo>
                <a:lnTo>
                  <a:pt x="60034" y="39477"/>
                </a:lnTo>
                <a:lnTo>
                  <a:pt x="60034" y="39580"/>
                </a:lnTo>
                <a:lnTo>
                  <a:pt x="60136" y="39375"/>
                </a:lnTo>
                <a:lnTo>
                  <a:pt x="60136" y="39477"/>
                </a:lnTo>
                <a:lnTo>
                  <a:pt x="60443" y="39273"/>
                </a:lnTo>
                <a:lnTo>
                  <a:pt x="60443" y="39375"/>
                </a:lnTo>
                <a:lnTo>
                  <a:pt x="60341" y="39477"/>
                </a:lnTo>
                <a:lnTo>
                  <a:pt x="60443" y="39477"/>
                </a:lnTo>
                <a:lnTo>
                  <a:pt x="60034" y="39784"/>
                </a:lnTo>
                <a:lnTo>
                  <a:pt x="60136" y="39784"/>
                </a:lnTo>
                <a:lnTo>
                  <a:pt x="59830" y="40193"/>
                </a:lnTo>
                <a:lnTo>
                  <a:pt x="60136" y="40295"/>
                </a:lnTo>
                <a:lnTo>
                  <a:pt x="60136" y="40500"/>
                </a:lnTo>
                <a:lnTo>
                  <a:pt x="60034" y="40705"/>
                </a:lnTo>
                <a:lnTo>
                  <a:pt x="60034" y="40909"/>
                </a:lnTo>
                <a:lnTo>
                  <a:pt x="60136" y="40909"/>
                </a:lnTo>
                <a:lnTo>
                  <a:pt x="59727" y="41830"/>
                </a:lnTo>
                <a:lnTo>
                  <a:pt x="60750" y="40500"/>
                </a:lnTo>
                <a:lnTo>
                  <a:pt x="60750" y="39375"/>
                </a:lnTo>
                <a:lnTo>
                  <a:pt x="61057" y="39886"/>
                </a:lnTo>
                <a:lnTo>
                  <a:pt x="62182" y="38864"/>
                </a:lnTo>
                <a:lnTo>
                  <a:pt x="62386" y="38455"/>
                </a:lnTo>
                <a:lnTo>
                  <a:pt x="62284" y="38250"/>
                </a:lnTo>
                <a:lnTo>
                  <a:pt x="62591" y="37636"/>
                </a:lnTo>
                <a:lnTo>
                  <a:pt x="62489" y="38148"/>
                </a:lnTo>
                <a:lnTo>
                  <a:pt x="64943" y="37125"/>
                </a:lnTo>
                <a:lnTo>
                  <a:pt x="65045" y="37227"/>
                </a:lnTo>
                <a:lnTo>
                  <a:pt x="65148" y="37125"/>
                </a:lnTo>
                <a:lnTo>
                  <a:pt x="65148" y="37125"/>
                </a:lnTo>
                <a:lnTo>
                  <a:pt x="65045" y="37432"/>
                </a:lnTo>
                <a:lnTo>
                  <a:pt x="65557" y="37227"/>
                </a:lnTo>
                <a:lnTo>
                  <a:pt x="65557" y="37227"/>
                </a:lnTo>
                <a:lnTo>
                  <a:pt x="65455" y="37330"/>
                </a:lnTo>
                <a:lnTo>
                  <a:pt x="66068" y="37227"/>
                </a:lnTo>
                <a:lnTo>
                  <a:pt x="65966" y="36818"/>
                </a:lnTo>
                <a:lnTo>
                  <a:pt x="65761" y="37125"/>
                </a:lnTo>
                <a:lnTo>
                  <a:pt x="65455" y="36614"/>
                </a:lnTo>
                <a:lnTo>
                  <a:pt x="66784" y="35080"/>
                </a:lnTo>
                <a:lnTo>
                  <a:pt x="66886" y="35182"/>
                </a:lnTo>
                <a:lnTo>
                  <a:pt x="66989" y="34977"/>
                </a:lnTo>
                <a:lnTo>
                  <a:pt x="66989" y="35080"/>
                </a:lnTo>
                <a:lnTo>
                  <a:pt x="67091" y="34875"/>
                </a:lnTo>
                <a:lnTo>
                  <a:pt x="67091" y="35080"/>
                </a:lnTo>
                <a:lnTo>
                  <a:pt x="67193" y="34977"/>
                </a:lnTo>
                <a:lnTo>
                  <a:pt x="68011" y="34364"/>
                </a:lnTo>
                <a:lnTo>
                  <a:pt x="68011" y="34466"/>
                </a:lnTo>
                <a:lnTo>
                  <a:pt x="67909" y="34568"/>
                </a:lnTo>
                <a:lnTo>
                  <a:pt x="68114" y="34670"/>
                </a:lnTo>
                <a:lnTo>
                  <a:pt x="68216" y="34364"/>
                </a:lnTo>
                <a:lnTo>
                  <a:pt x="68523" y="34568"/>
                </a:lnTo>
                <a:lnTo>
                  <a:pt x="69136" y="34261"/>
                </a:lnTo>
                <a:lnTo>
                  <a:pt x="69545" y="33648"/>
                </a:lnTo>
                <a:lnTo>
                  <a:pt x="70568" y="33443"/>
                </a:lnTo>
                <a:lnTo>
                  <a:pt x="70466" y="33545"/>
                </a:lnTo>
                <a:lnTo>
                  <a:pt x="71795" y="32932"/>
                </a:lnTo>
                <a:lnTo>
                  <a:pt x="72102" y="33034"/>
                </a:lnTo>
                <a:lnTo>
                  <a:pt x="71386" y="33443"/>
                </a:lnTo>
                <a:lnTo>
                  <a:pt x="72716" y="33443"/>
                </a:lnTo>
                <a:lnTo>
                  <a:pt x="71898" y="33852"/>
                </a:lnTo>
                <a:lnTo>
                  <a:pt x="71898" y="33545"/>
                </a:lnTo>
                <a:lnTo>
                  <a:pt x="71795" y="33545"/>
                </a:lnTo>
                <a:lnTo>
                  <a:pt x="70568" y="34261"/>
                </a:lnTo>
                <a:lnTo>
                  <a:pt x="70568" y="34261"/>
                </a:lnTo>
                <a:lnTo>
                  <a:pt x="70364" y="34364"/>
                </a:lnTo>
                <a:lnTo>
                  <a:pt x="69955" y="35182"/>
                </a:lnTo>
                <a:lnTo>
                  <a:pt x="70261" y="35386"/>
                </a:lnTo>
                <a:lnTo>
                  <a:pt x="71795" y="34364"/>
                </a:lnTo>
                <a:lnTo>
                  <a:pt x="71795" y="34466"/>
                </a:lnTo>
                <a:lnTo>
                  <a:pt x="71898" y="34261"/>
                </a:lnTo>
                <a:lnTo>
                  <a:pt x="74250" y="33648"/>
                </a:lnTo>
                <a:lnTo>
                  <a:pt x="74250" y="33443"/>
                </a:lnTo>
                <a:lnTo>
                  <a:pt x="74250" y="33136"/>
                </a:lnTo>
                <a:lnTo>
                  <a:pt x="73943" y="32932"/>
                </a:lnTo>
                <a:lnTo>
                  <a:pt x="73227" y="33239"/>
                </a:lnTo>
                <a:lnTo>
                  <a:pt x="73330" y="33136"/>
                </a:lnTo>
                <a:lnTo>
                  <a:pt x="72307" y="32830"/>
                </a:lnTo>
                <a:lnTo>
                  <a:pt x="72511" y="32727"/>
                </a:lnTo>
                <a:lnTo>
                  <a:pt x="72000" y="32420"/>
                </a:lnTo>
                <a:lnTo>
                  <a:pt x="72000" y="31807"/>
                </a:lnTo>
                <a:lnTo>
                  <a:pt x="71693" y="31705"/>
                </a:lnTo>
                <a:lnTo>
                  <a:pt x="72409" y="31091"/>
                </a:lnTo>
                <a:lnTo>
                  <a:pt x="72146" y="31003"/>
                </a:lnTo>
                <a:lnTo>
                  <a:pt x="72146" y="31003"/>
                </a:lnTo>
                <a:lnTo>
                  <a:pt x="71795" y="31091"/>
                </a:lnTo>
                <a:lnTo>
                  <a:pt x="70875" y="30784"/>
                </a:lnTo>
                <a:lnTo>
                  <a:pt x="72102" y="30784"/>
                </a:lnTo>
                <a:lnTo>
                  <a:pt x="72818" y="29966"/>
                </a:lnTo>
                <a:lnTo>
                  <a:pt x="70568" y="29966"/>
                </a:lnTo>
                <a:lnTo>
                  <a:pt x="63307" y="33852"/>
                </a:lnTo>
                <a:lnTo>
                  <a:pt x="63307" y="33852"/>
                </a:lnTo>
                <a:lnTo>
                  <a:pt x="68114" y="31091"/>
                </a:lnTo>
                <a:lnTo>
                  <a:pt x="67602" y="30375"/>
                </a:lnTo>
                <a:lnTo>
                  <a:pt x="79977" y="27205"/>
                </a:lnTo>
                <a:lnTo>
                  <a:pt x="80795" y="26489"/>
                </a:lnTo>
                <a:lnTo>
                  <a:pt x="80591" y="26284"/>
                </a:lnTo>
                <a:lnTo>
                  <a:pt x="81000" y="26080"/>
                </a:lnTo>
                <a:lnTo>
                  <a:pt x="81205" y="25466"/>
                </a:lnTo>
                <a:lnTo>
                  <a:pt x="80898" y="25159"/>
                </a:lnTo>
                <a:lnTo>
                  <a:pt x="80080" y="25364"/>
                </a:lnTo>
                <a:lnTo>
                  <a:pt x="79977" y="25261"/>
                </a:lnTo>
                <a:lnTo>
                  <a:pt x="80386" y="24852"/>
                </a:lnTo>
                <a:lnTo>
                  <a:pt x="79875" y="24750"/>
                </a:lnTo>
                <a:lnTo>
                  <a:pt x="77727" y="25568"/>
                </a:lnTo>
                <a:lnTo>
                  <a:pt x="78034" y="25364"/>
                </a:lnTo>
                <a:lnTo>
                  <a:pt x="77830" y="25261"/>
                </a:lnTo>
                <a:lnTo>
                  <a:pt x="80182" y="24545"/>
                </a:lnTo>
                <a:lnTo>
                  <a:pt x="80182" y="24034"/>
                </a:lnTo>
                <a:lnTo>
                  <a:pt x="79773" y="24136"/>
                </a:lnTo>
                <a:lnTo>
                  <a:pt x="79261" y="23727"/>
                </a:lnTo>
                <a:lnTo>
                  <a:pt x="78648" y="24034"/>
                </a:lnTo>
                <a:lnTo>
                  <a:pt x="79159" y="23727"/>
                </a:lnTo>
                <a:lnTo>
                  <a:pt x="78852" y="23625"/>
                </a:lnTo>
                <a:lnTo>
                  <a:pt x="78239" y="23830"/>
                </a:lnTo>
                <a:lnTo>
                  <a:pt x="78648" y="23523"/>
                </a:lnTo>
                <a:lnTo>
                  <a:pt x="78648" y="23114"/>
                </a:lnTo>
                <a:lnTo>
                  <a:pt x="78545" y="23216"/>
                </a:lnTo>
                <a:lnTo>
                  <a:pt x="78443" y="23011"/>
                </a:lnTo>
                <a:lnTo>
                  <a:pt x="77932" y="22909"/>
                </a:lnTo>
                <a:lnTo>
                  <a:pt x="78136" y="22705"/>
                </a:lnTo>
                <a:lnTo>
                  <a:pt x="77830" y="22705"/>
                </a:lnTo>
                <a:lnTo>
                  <a:pt x="78136" y="22602"/>
                </a:lnTo>
                <a:lnTo>
                  <a:pt x="77727" y="22500"/>
                </a:lnTo>
                <a:lnTo>
                  <a:pt x="77932" y="22398"/>
                </a:lnTo>
                <a:lnTo>
                  <a:pt x="77523" y="22193"/>
                </a:lnTo>
                <a:lnTo>
                  <a:pt x="78341" y="22091"/>
                </a:lnTo>
                <a:lnTo>
                  <a:pt x="77727" y="21477"/>
                </a:lnTo>
                <a:lnTo>
                  <a:pt x="78341" y="21170"/>
                </a:lnTo>
                <a:lnTo>
                  <a:pt x="78034" y="20864"/>
                </a:lnTo>
                <a:lnTo>
                  <a:pt x="77420" y="20966"/>
                </a:lnTo>
                <a:lnTo>
                  <a:pt x="77420" y="20966"/>
                </a:lnTo>
                <a:lnTo>
                  <a:pt x="78136" y="20557"/>
                </a:lnTo>
                <a:lnTo>
                  <a:pt x="77318" y="20659"/>
                </a:lnTo>
                <a:lnTo>
                  <a:pt x="77318" y="20659"/>
                </a:lnTo>
                <a:lnTo>
                  <a:pt x="77932" y="20455"/>
                </a:lnTo>
                <a:lnTo>
                  <a:pt x="77727" y="20148"/>
                </a:lnTo>
                <a:lnTo>
                  <a:pt x="77932" y="20045"/>
                </a:lnTo>
                <a:lnTo>
                  <a:pt x="77318" y="20045"/>
                </a:lnTo>
                <a:lnTo>
                  <a:pt x="77727" y="19943"/>
                </a:lnTo>
                <a:lnTo>
                  <a:pt x="77523" y="19636"/>
                </a:lnTo>
                <a:lnTo>
                  <a:pt x="77727" y="19534"/>
                </a:lnTo>
                <a:lnTo>
                  <a:pt x="77625" y="19330"/>
                </a:lnTo>
                <a:lnTo>
                  <a:pt x="77420" y="19330"/>
                </a:lnTo>
                <a:lnTo>
                  <a:pt x="77216" y="19125"/>
                </a:lnTo>
                <a:lnTo>
                  <a:pt x="77216" y="18818"/>
                </a:lnTo>
                <a:lnTo>
                  <a:pt x="76705" y="19739"/>
                </a:lnTo>
                <a:lnTo>
                  <a:pt x="76398" y="19739"/>
                </a:lnTo>
                <a:lnTo>
                  <a:pt x="76295" y="20045"/>
                </a:lnTo>
                <a:lnTo>
                  <a:pt x="75580" y="20557"/>
                </a:lnTo>
                <a:lnTo>
                  <a:pt x="75477" y="20250"/>
                </a:lnTo>
                <a:lnTo>
                  <a:pt x="74148" y="21068"/>
                </a:lnTo>
                <a:lnTo>
                  <a:pt x="74250" y="20659"/>
                </a:lnTo>
                <a:lnTo>
                  <a:pt x="73943" y="20864"/>
                </a:lnTo>
                <a:lnTo>
                  <a:pt x="73841" y="20761"/>
                </a:lnTo>
                <a:lnTo>
                  <a:pt x="73739" y="20761"/>
                </a:lnTo>
                <a:lnTo>
                  <a:pt x="73943" y="20250"/>
                </a:lnTo>
                <a:lnTo>
                  <a:pt x="72716" y="20250"/>
                </a:lnTo>
                <a:lnTo>
                  <a:pt x="73534" y="19739"/>
                </a:lnTo>
                <a:lnTo>
                  <a:pt x="73330" y="19739"/>
                </a:lnTo>
                <a:lnTo>
                  <a:pt x="73534" y="19330"/>
                </a:lnTo>
                <a:lnTo>
                  <a:pt x="72920" y="19125"/>
                </a:lnTo>
                <a:lnTo>
                  <a:pt x="73636" y="19023"/>
                </a:lnTo>
                <a:lnTo>
                  <a:pt x="74148" y="18102"/>
                </a:lnTo>
                <a:lnTo>
                  <a:pt x="74148" y="18102"/>
                </a:lnTo>
                <a:lnTo>
                  <a:pt x="73841" y="18307"/>
                </a:lnTo>
                <a:lnTo>
                  <a:pt x="72716" y="17795"/>
                </a:lnTo>
                <a:lnTo>
                  <a:pt x="73023" y="17591"/>
                </a:lnTo>
                <a:lnTo>
                  <a:pt x="72511" y="17591"/>
                </a:lnTo>
                <a:lnTo>
                  <a:pt x="72000" y="16875"/>
                </a:lnTo>
                <a:lnTo>
                  <a:pt x="70364" y="17080"/>
                </a:lnTo>
                <a:lnTo>
                  <a:pt x="70466" y="16977"/>
                </a:lnTo>
                <a:lnTo>
                  <a:pt x="68932" y="16875"/>
                </a:lnTo>
                <a:lnTo>
                  <a:pt x="68727" y="17693"/>
                </a:lnTo>
                <a:lnTo>
                  <a:pt x="67909" y="18307"/>
                </a:lnTo>
                <a:lnTo>
                  <a:pt x="68318" y="18307"/>
                </a:lnTo>
                <a:lnTo>
                  <a:pt x="67909" y="19023"/>
                </a:lnTo>
                <a:lnTo>
                  <a:pt x="68114" y="19125"/>
                </a:lnTo>
                <a:lnTo>
                  <a:pt x="66580" y="20250"/>
                </a:lnTo>
                <a:lnTo>
                  <a:pt x="67193" y="21784"/>
                </a:lnTo>
                <a:lnTo>
                  <a:pt x="63511" y="24239"/>
                </a:lnTo>
                <a:lnTo>
                  <a:pt x="63716" y="24750"/>
                </a:lnTo>
                <a:lnTo>
                  <a:pt x="63614" y="24750"/>
                </a:lnTo>
                <a:lnTo>
                  <a:pt x="63716" y="25057"/>
                </a:lnTo>
                <a:lnTo>
                  <a:pt x="63307" y="26591"/>
                </a:lnTo>
                <a:lnTo>
                  <a:pt x="62693" y="27000"/>
                </a:lnTo>
                <a:lnTo>
                  <a:pt x="62795" y="27307"/>
                </a:lnTo>
                <a:lnTo>
                  <a:pt x="62489" y="27614"/>
                </a:lnTo>
                <a:lnTo>
                  <a:pt x="62386" y="27205"/>
                </a:lnTo>
                <a:lnTo>
                  <a:pt x="61977" y="27511"/>
                </a:lnTo>
                <a:lnTo>
                  <a:pt x="61977" y="28023"/>
                </a:lnTo>
                <a:lnTo>
                  <a:pt x="60955" y="27716"/>
                </a:lnTo>
                <a:lnTo>
                  <a:pt x="61364" y="27000"/>
                </a:lnTo>
                <a:lnTo>
                  <a:pt x="60648" y="26591"/>
                </a:lnTo>
                <a:lnTo>
                  <a:pt x="61466" y="24341"/>
                </a:lnTo>
                <a:lnTo>
                  <a:pt x="60852" y="23625"/>
                </a:lnTo>
                <a:lnTo>
                  <a:pt x="59420" y="23830"/>
                </a:lnTo>
                <a:lnTo>
                  <a:pt x="59216" y="23216"/>
                </a:lnTo>
                <a:lnTo>
                  <a:pt x="57682" y="22091"/>
                </a:lnTo>
                <a:lnTo>
                  <a:pt x="55227" y="21989"/>
                </a:lnTo>
                <a:lnTo>
                  <a:pt x="55330" y="21886"/>
                </a:lnTo>
                <a:lnTo>
                  <a:pt x="54920" y="22091"/>
                </a:lnTo>
                <a:lnTo>
                  <a:pt x="55636" y="20761"/>
                </a:lnTo>
                <a:lnTo>
                  <a:pt x="55534" y="20250"/>
                </a:lnTo>
                <a:lnTo>
                  <a:pt x="54614" y="20761"/>
                </a:lnTo>
                <a:lnTo>
                  <a:pt x="54920" y="20352"/>
                </a:lnTo>
                <a:lnTo>
                  <a:pt x="54716" y="20045"/>
                </a:lnTo>
                <a:lnTo>
                  <a:pt x="57580" y="17489"/>
                </a:lnTo>
                <a:lnTo>
                  <a:pt x="57580" y="17284"/>
                </a:lnTo>
                <a:lnTo>
                  <a:pt x="58091" y="16875"/>
                </a:lnTo>
                <a:lnTo>
                  <a:pt x="58398" y="17080"/>
                </a:lnTo>
                <a:lnTo>
                  <a:pt x="58398" y="16875"/>
                </a:lnTo>
                <a:lnTo>
                  <a:pt x="59114" y="16670"/>
                </a:lnTo>
                <a:lnTo>
                  <a:pt x="59216" y="16466"/>
                </a:lnTo>
                <a:lnTo>
                  <a:pt x="60136" y="16364"/>
                </a:lnTo>
                <a:lnTo>
                  <a:pt x="60239" y="15852"/>
                </a:lnTo>
                <a:lnTo>
                  <a:pt x="59830" y="15648"/>
                </a:lnTo>
                <a:lnTo>
                  <a:pt x="59420" y="15852"/>
                </a:lnTo>
                <a:lnTo>
                  <a:pt x="59727" y="15648"/>
                </a:lnTo>
                <a:lnTo>
                  <a:pt x="59011" y="15443"/>
                </a:lnTo>
                <a:lnTo>
                  <a:pt x="58909" y="15239"/>
                </a:lnTo>
                <a:lnTo>
                  <a:pt x="59932" y="15545"/>
                </a:lnTo>
                <a:lnTo>
                  <a:pt x="59932" y="15648"/>
                </a:lnTo>
                <a:lnTo>
                  <a:pt x="64227" y="14318"/>
                </a:lnTo>
                <a:lnTo>
                  <a:pt x="61670" y="13602"/>
                </a:lnTo>
                <a:lnTo>
                  <a:pt x="62693" y="13705"/>
                </a:lnTo>
                <a:lnTo>
                  <a:pt x="64330" y="14114"/>
                </a:lnTo>
                <a:lnTo>
                  <a:pt x="65455" y="13602"/>
                </a:lnTo>
                <a:lnTo>
                  <a:pt x="65250" y="13193"/>
                </a:lnTo>
                <a:lnTo>
                  <a:pt x="66170" y="13091"/>
                </a:lnTo>
                <a:lnTo>
                  <a:pt x="66375" y="13398"/>
                </a:lnTo>
                <a:lnTo>
                  <a:pt x="66784" y="13295"/>
                </a:lnTo>
                <a:lnTo>
                  <a:pt x="67091" y="13091"/>
                </a:lnTo>
                <a:lnTo>
                  <a:pt x="66580" y="12784"/>
                </a:lnTo>
                <a:lnTo>
                  <a:pt x="66580" y="12784"/>
                </a:lnTo>
                <a:lnTo>
                  <a:pt x="67091" y="12886"/>
                </a:lnTo>
                <a:lnTo>
                  <a:pt x="67398" y="13295"/>
                </a:lnTo>
                <a:lnTo>
                  <a:pt x="69545" y="12273"/>
                </a:lnTo>
                <a:lnTo>
                  <a:pt x="69443" y="11659"/>
                </a:lnTo>
                <a:lnTo>
                  <a:pt x="69955" y="11045"/>
                </a:lnTo>
                <a:lnTo>
                  <a:pt x="70568" y="10841"/>
                </a:lnTo>
                <a:lnTo>
                  <a:pt x="69955" y="10739"/>
                </a:lnTo>
                <a:lnTo>
                  <a:pt x="69852" y="10534"/>
                </a:lnTo>
                <a:lnTo>
                  <a:pt x="70159" y="10432"/>
                </a:lnTo>
                <a:lnTo>
                  <a:pt x="68216" y="10227"/>
                </a:lnTo>
                <a:lnTo>
                  <a:pt x="67909" y="10739"/>
                </a:lnTo>
                <a:lnTo>
                  <a:pt x="68114" y="10943"/>
                </a:lnTo>
                <a:lnTo>
                  <a:pt x="67807" y="11045"/>
                </a:lnTo>
                <a:lnTo>
                  <a:pt x="68011" y="11148"/>
                </a:lnTo>
                <a:lnTo>
                  <a:pt x="65352" y="12580"/>
                </a:lnTo>
                <a:lnTo>
                  <a:pt x="65148" y="11761"/>
                </a:lnTo>
                <a:lnTo>
                  <a:pt x="65352" y="11557"/>
                </a:lnTo>
                <a:lnTo>
                  <a:pt x="65455" y="11557"/>
                </a:lnTo>
                <a:lnTo>
                  <a:pt x="65864" y="11045"/>
                </a:lnTo>
                <a:lnTo>
                  <a:pt x="64841" y="11045"/>
                </a:lnTo>
                <a:lnTo>
                  <a:pt x="64023" y="11557"/>
                </a:lnTo>
                <a:lnTo>
                  <a:pt x="64023" y="11557"/>
                </a:lnTo>
                <a:lnTo>
                  <a:pt x="64125" y="10739"/>
                </a:lnTo>
                <a:lnTo>
                  <a:pt x="64739" y="10534"/>
                </a:lnTo>
                <a:lnTo>
                  <a:pt x="64125" y="10534"/>
                </a:lnTo>
                <a:lnTo>
                  <a:pt x="64432" y="10432"/>
                </a:lnTo>
                <a:lnTo>
                  <a:pt x="63307" y="10330"/>
                </a:lnTo>
                <a:lnTo>
                  <a:pt x="64125" y="10023"/>
                </a:lnTo>
                <a:lnTo>
                  <a:pt x="63818" y="10023"/>
                </a:lnTo>
                <a:lnTo>
                  <a:pt x="64330" y="9920"/>
                </a:lnTo>
                <a:lnTo>
                  <a:pt x="64125" y="9409"/>
                </a:lnTo>
                <a:lnTo>
                  <a:pt x="64432" y="9000"/>
                </a:lnTo>
                <a:lnTo>
                  <a:pt x="64227" y="8591"/>
                </a:lnTo>
                <a:lnTo>
                  <a:pt x="63920" y="8386"/>
                </a:lnTo>
                <a:close/>
              </a:path>
            </a:pathLst>
          </a:custGeom>
          <a:gradFill>
            <a:gsLst>
              <a:gs pos="0">
                <a:schemeClr val="accent5"/>
              </a:gs>
              <a:gs pos="100000">
                <a:schemeClr val="accent2"/>
              </a:gs>
            </a:gsLst>
            <a:lin ang="10800025" scaled="0"/>
          </a:gradFill>
          <a:ln>
            <a:noFill/>
          </a:ln>
          <a:effectLst>
            <a:outerShdw blurRad="200025" dist="19050" dir="5400000" algn="bl" rotWithShape="0">
              <a:schemeClr val="dk1">
                <a:alpha val="24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32" name="Google Shape;244;p27">
            <a:extLst>
              <a:ext uri="{FF2B5EF4-FFF2-40B4-BE49-F238E27FC236}">
                <a16:creationId xmlns:a16="http://schemas.microsoft.com/office/drawing/2014/main" xmlns="" id="{66F1978F-1DCA-43DF-B562-59836771CA34}"/>
              </a:ext>
            </a:extLst>
          </p:cNvPr>
          <p:cNvPicPr preferRelativeResize="0"/>
          <p:nvPr/>
        </p:nvPicPr>
        <p:blipFill>
          <a:blip r:embed="rId2" cstate="print">
            <a:alphaModFix/>
          </a:blip>
          <a:stretch>
            <a:fillRect/>
          </a:stretch>
        </p:blipFill>
        <p:spPr>
          <a:xfrm>
            <a:off x="9164449" y="3606484"/>
            <a:ext cx="185882" cy="202500"/>
          </a:xfrm>
          <a:prstGeom prst="rect">
            <a:avLst/>
          </a:prstGeom>
          <a:noFill/>
          <a:ln>
            <a:noFill/>
          </a:ln>
        </p:spPr>
      </p:pic>
      <p:pic>
        <p:nvPicPr>
          <p:cNvPr id="33" name="Google Shape;244;p27">
            <a:extLst>
              <a:ext uri="{FF2B5EF4-FFF2-40B4-BE49-F238E27FC236}">
                <a16:creationId xmlns:a16="http://schemas.microsoft.com/office/drawing/2014/main" xmlns="" id="{78C5D0C2-D426-49BA-A055-9F61601B6E28}"/>
              </a:ext>
            </a:extLst>
          </p:cNvPr>
          <p:cNvPicPr preferRelativeResize="0"/>
          <p:nvPr/>
        </p:nvPicPr>
        <p:blipFill>
          <a:blip r:embed="rId2" cstate="print">
            <a:alphaModFix/>
          </a:blip>
          <a:stretch>
            <a:fillRect/>
          </a:stretch>
        </p:blipFill>
        <p:spPr>
          <a:xfrm>
            <a:off x="6533573" y="4173318"/>
            <a:ext cx="185882" cy="202500"/>
          </a:xfrm>
          <a:prstGeom prst="rect">
            <a:avLst/>
          </a:prstGeom>
          <a:noFill/>
          <a:ln>
            <a:noFill/>
          </a:ln>
        </p:spPr>
      </p:pic>
      <p:pic>
        <p:nvPicPr>
          <p:cNvPr id="34" name="Google Shape;244;p27">
            <a:extLst>
              <a:ext uri="{FF2B5EF4-FFF2-40B4-BE49-F238E27FC236}">
                <a16:creationId xmlns:a16="http://schemas.microsoft.com/office/drawing/2014/main" xmlns="" id="{0B91B8D2-8C15-49D0-9E04-85A787B1038B}"/>
              </a:ext>
            </a:extLst>
          </p:cNvPr>
          <p:cNvPicPr preferRelativeResize="0"/>
          <p:nvPr/>
        </p:nvPicPr>
        <p:blipFill>
          <a:blip r:embed="rId2" cstate="print">
            <a:alphaModFix/>
          </a:blip>
          <a:stretch>
            <a:fillRect/>
          </a:stretch>
        </p:blipFill>
        <p:spPr>
          <a:xfrm>
            <a:off x="4723063" y="5051473"/>
            <a:ext cx="185882" cy="202500"/>
          </a:xfrm>
          <a:prstGeom prst="rect">
            <a:avLst/>
          </a:prstGeom>
          <a:noFill/>
          <a:ln>
            <a:noFill/>
          </a:ln>
        </p:spPr>
      </p:pic>
      <p:pic>
        <p:nvPicPr>
          <p:cNvPr id="35" name="Google Shape;244;p27">
            <a:extLst>
              <a:ext uri="{FF2B5EF4-FFF2-40B4-BE49-F238E27FC236}">
                <a16:creationId xmlns:a16="http://schemas.microsoft.com/office/drawing/2014/main" xmlns="" id="{44462444-0470-4B88-B9DD-899CF9D2CF19}"/>
              </a:ext>
            </a:extLst>
          </p:cNvPr>
          <p:cNvPicPr preferRelativeResize="0"/>
          <p:nvPr/>
        </p:nvPicPr>
        <p:blipFill>
          <a:blip r:embed="rId2" cstate="print">
            <a:alphaModFix/>
          </a:blip>
          <a:stretch>
            <a:fillRect/>
          </a:stretch>
        </p:blipFill>
        <p:spPr>
          <a:xfrm>
            <a:off x="8025063" y="2529596"/>
            <a:ext cx="185882" cy="202500"/>
          </a:xfrm>
          <a:prstGeom prst="rect">
            <a:avLst/>
          </a:prstGeom>
          <a:noFill/>
          <a:ln>
            <a:noFill/>
          </a:ln>
        </p:spPr>
      </p:pic>
      <p:pic>
        <p:nvPicPr>
          <p:cNvPr id="36" name="Google Shape;244;p27">
            <a:extLst>
              <a:ext uri="{FF2B5EF4-FFF2-40B4-BE49-F238E27FC236}">
                <a16:creationId xmlns:a16="http://schemas.microsoft.com/office/drawing/2014/main" xmlns="" id="{542B6B66-2EDD-429E-9B60-1F63A04F644F}"/>
              </a:ext>
            </a:extLst>
          </p:cNvPr>
          <p:cNvPicPr preferRelativeResize="0"/>
          <p:nvPr/>
        </p:nvPicPr>
        <p:blipFill>
          <a:blip r:embed="rId2" cstate="print">
            <a:alphaModFix/>
          </a:blip>
          <a:stretch>
            <a:fillRect/>
          </a:stretch>
        </p:blipFill>
        <p:spPr>
          <a:xfrm>
            <a:off x="3020435" y="3806604"/>
            <a:ext cx="185882" cy="202500"/>
          </a:xfrm>
          <a:prstGeom prst="rect">
            <a:avLst/>
          </a:prstGeom>
          <a:noFill/>
          <a:ln>
            <a:noFill/>
          </a:ln>
        </p:spPr>
      </p:pic>
      <p:pic>
        <p:nvPicPr>
          <p:cNvPr id="37" name="Google Shape;244;p27">
            <a:extLst>
              <a:ext uri="{FF2B5EF4-FFF2-40B4-BE49-F238E27FC236}">
                <a16:creationId xmlns:a16="http://schemas.microsoft.com/office/drawing/2014/main" xmlns="" id="{D26B9B8F-B67C-48ED-9F58-5294549B6BBA}"/>
              </a:ext>
            </a:extLst>
          </p:cNvPr>
          <p:cNvPicPr preferRelativeResize="0"/>
          <p:nvPr/>
        </p:nvPicPr>
        <p:blipFill>
          <a:blip r:embed="rId2" cstate="print">
            <a:alphaModFix/>
          </a:blip>
          <a:stretch>
            <a:fillRect/>
          </a:stretch>
        </p:blipFill>
        <p:spPr>
          <a:xfrm>
            <a:off x="4303989" y="2672554"/>
            <a:ext cx="185882" cy="202500"/>
          </a:xfrm>
          <a:prstGeom prst="rect">
            <a:avLst/>
          </a:prstGeom>
          <a:noFill/>
          <a:ln>
            <a:noFill/>
          </a:ln>
        </p:spPr>
      </p:pic>
      <p:grpSp>
        <p:nvGrpSpPr>
          <p:cNvPr id="39" name="Google Shape;524;p39">
            <a:extLst>
              <a:ext uri="{FF2B5EF4-FFF2-40B4-BE49-F238E27FC236}">
                <a16:creationId xmlns:a16="http://schemas.microsoft.com/office/drawing/2014/main" xmlns="" id="{413ECE3A-03F6-497C-B8DF-99B511582595}"/>
              </a:ext>
            </a:extLst>
          </p:cNvPr>
          <p:cNvGrpSpPr/>
          <p:nvPr/>
        </p:nvGrpSpPr>
        <p:grpSpPr>
          <a:xfrm>
            <a:off x="2958178" y="3499800"/>
            <a:ext cx="185882" cy="317513"/>
            <a:chOff x="4753325" y="2329350"/>
            <a:chExt cx="167300" cy="379800"/>
          </a:xfrm>
          <a:solidFill>
            <a:schemeClr val="tx1">
              <a:lumMod val="85000"/>
              <a:lumOff val="15000"/>
            </a:schemeClr>
          </a:solidFill>
        </p:grpSpPr>
        <p:sp>
          <p:nvSpPr>
            <p:cNvPr id="40" name="Google Shape;525;p39">
              <a:extLst>
                <a:ext uri="{FF2B5EF4-FFF2-40B4-BE49-F238E27FC236}">
                  <a16:creationId xmlns:a16="http://schemas.microsoft.com/office/drawing/2014/main" xmlns="" id="{62BFE7EB-5C2D-4B2B-97BB-2335CC72DE28}"/>
                </a:ext>
              </a:extLst>
            </p:cNvPr>
            <p:cNvSpPr/>
            <p:nvPr/>
          </p:nvSpPr>
          <p:spPr>
            <a:xfrm>
              <a:off x="4753325" y="2424600"/>
              <a:ext cx="167300" cy="284550"/>
            </a:xfrm>
            <a:custGeom>
              <a:avLst/>
              <a:gdLst/>
              <a:ahLst/>
              <a:cxnLst/>
              <a:rect l="l" t="t" r="r" b="b"/>
              <a:pathLst>
                <a:path w="6692" h="11382" extrusionOk="0">
                  <a:moveTo>
                    <a:pt x="4030" y="0"/>
                  </a:moveTo>
                  <a:lnTo>
                    <a:pt x="3883" y="73"/>
                  </a:lnTo>
                  <a:lnTo>
                    <a:pt x="3712" y="122"/>
                  </a:lnTo>
                  <a:lnTo>
                    <a:pt x="3517" y="171"/>
                  </a:lnTo>
                  <a:lnTo>
                    <a:pt x="3175" y="171"/>
                  </a:lnTo>
                  <a:lnTo>
                    <a:pt x="3004" y="147"/>
                  </a:lnTo>
                  <a:lnTo>
                    <a:pt x="2833" y="73"/>
                  </a:lnTo>
                  <a:lnTo>
                    <a:pt x="2662" y="24"/>
                  </a:lnTo>
                  <a:lnTo>
                    <a:pt x="2418" y="24"/>
                  </a:lnTo>
                  <a:lnTo>
                    <a:pt x="2174" y="98"/>
                  </a:lnTo>
                  <a:lnTo>
                    <a:pt x="1954" y="171"/>
                  </a:lnTo>
                  <a:lnTo>
                    <a:pt x="1710" y="318"/>
                  </a:lnTo>
                  <a:lnTo>
                    <a:pt x="1490" y="489"/>
                  </a:lnTo>
                  <a:lnTo>
                    <a:pt x="1246" y="684"/>
                  </a:lnTo>
                  <a:lnTo>
                    <a:pt x="1050" y="928"/>
                  </a:lnTo>
                  <a:lnTo>
                    <a:pt x="855" y="1197"/>
                  </a:lnTo>
                  <a:lnTo>
                    <a:pt x="660" y="1514"/>
                  </a:lnTo>
                  <a:lnTo>
                    <a:pt x="513" y="1856"/>
                  </a:lnTo>
                  <a:lnTo>
                    <a:pt x="366" y="2223"/>
                  </a:lnTo>
                  <a:lnTo>
                    <a:pt x="244" y="2638"/>
                  </a:lnTo>
                  <a:lnTo>
                    <a:pt x="122" y="3102"/>
                  </a:lnTo>
                  <a:lnTo>
                    <a:pt x="49" y="3590"/>
                  </a:lnTo>
                  <a:lnTo>
                    <a:pt x="0" y="4103"/>
                  </a:lnTo>
                  <a:lnTo>
                    <a:pt x="0" y="4665"/>
                  </a:lnTo>
                  <a:lnTo>
                    <a:pt x="0" y="4787"/>
                  </a:lnTo>
                  <a:lnTo>
                    <a:pt x="25" y="4909"/>
                  </a:lnTo>
                  <a:lnTo>
                    <a:pt x="73" y="5007"/>
                  </a:lnTo>
                  <a:lnTo>
                    <a:pt x="147" y="5104"/>
                  </a:lnTo>
                  <a:lnTo>
                    <a:pt x="220" y="5178"/>
                  </a:lnTo>
                  <a:lnTo>
                    <a:pt x="318" y="5251"/>
                  </a:lnTo>
                  <a:lnTo>
                    <a:pt x="415" y="5275"/>
                  </a:lnTo>
                  <a:lnTo>
                    <a:pt x="537" y="5300"/>
                  </a:lnTo>
                  <a:lnTo>
                    <a:pt x="660" y="5275"/>
                  </a:lnTo>
                  <a:lnTo>
                    <a:pt x="757" y="5251"/>
                  </a:lnTo>
                  <a:lnTo>
                    <a:pt x="855" y="5178"/>
                  </a:lnTo>
                  <a:lnTo>
                    <a:pt x="928" y="5104"/>
                  </a:lnTo>
                  <a:lnTo>
                    <a:pt x="1001" y="5007"/>
                  </a:lnTo>
                  <a:lnTo>
                    <a:pt x="1026" y="4909"/>
                  </a:lnTo>
                  <a:lnTo>
                    <a:pt x="1050" y="4787"/>
                  </a:lnTo>
                  <a:lnTo>
                    <a:pt x="1075" y="4665"/>
                  </a:lnTo>
                  <a:lnTo>
                    <a:pt x="1099" y="4201"/>
                  </a:lnTo>
                  <a:lnTo>
                    <a:pt x="1148" y="3737"/>
                  </a:lnTo>
                  <a:lnTo>
                    <a:pt x="1221" y="3322"/>
                  </a:lnTo>
                  <a:lnTo>
                    <a:pt x="1319" y="2931"/>
                  </a:lnTo>
                  <a:lnTo>
                    <a:pt x="1441" y="2589"/>
                  </a:lnTo>
                  <a:lnTo>
                    <a:pt x="1539" y="2345"/>
                  </a:lnTo>
                  <a:lnTo>
                    <a:pt x="1636" y="2174"/>
                  </a:lnTo>
                  <a:lnTo>
                    <a:pt x="1685" y="2149"/>
                  </a:lnTo>
                  <a:lnTo>
                    <a:pt x="1710" y="2149"/>
                  </a:lnTo>
                  <a:lnTo>
                    <a:pt x="1734" y="2247"/>
                  </a:lnTo>
                  <a:lnTo>
                    <a:pt x="1734" y="2516"/>
                  </a:lnTo>
                  <a:lnTo>
                    <a:pt x="1685" y="3493"/>
                  </a:lnTo>
                  <a:lnTo>
                    <a:pt x="1612" y="4836"/>
                  </a:lnTo>
                  <a:lnTo>
                    <a:pt x="1490" y="6374"/>
                  </a:lnTo>
                  <a:lnTo>
                    <a:pt x="1246" y="9256"/>
                  </a:lnTo>
                  <a:lnTo>
                    <a:pt x="1148" y="10551"/>
                  </a:lnTo>
                  <a:lnTo>
                    <a:pt x="1148" y="10697"/>
                  </a:lnTo>
                  <a:lnTo>
                    <a:pt x="1148" y="10844"/>
                  </a:lnTo>
                  <a:lnTo>
                    <a:pt x="1197" y="10966"/>
                  </a:lnTo>
                  <a:lnTo>
                    <a:pt x="1270" y="11088"/>
                  </a:lnTo>
                  <a:lnTo>
                    <a:pt x="1343" y="11186"/>
                  </a:lnTo>
                  <a:lnTo>
                    <a:pt x="1465" y="11284"/>
                  </a:lnTo>
                  <a:lnTo>
                    <a:pt x="1588" y="11357"/>
                  </a:lnTo>
                  <a:lnTo>
                    <a:pt x="1710" y="11381"/>
                  </a:lnTo>
                  <a:lnTo>
                    <a:pt x="1954" y="11381"/>
                  </a:lnTo>
                  <a:lnTo>
                    <a:pt x="2076" y="11357"/>
                  </a:lnTo>
                  <a:lnTo>
                    <a:pt x="2174" y="11284"/>
                  </a:lnTo>
                  <a:lnTo>
                    <a:pt x="2271" y="11210"/>
                  </a:lnTo>
                  <a:lnTo>
                    <a:pt x="2345" y="11137"/>
                  </a:lnTo>
                  <a:lnTo>
                    <a:pt x="2418" y="11039"/>
                  </a:lnTo>
                  <a:lnTo>
                    <a:pt x="2467" y="10917"/>
                  </a:lnTo>
                  <a:lnTo>
                    <a:pt x="2516" y="10795"/>
                  </a:lnTo>
                  <a:lnTo>
                    <a:pt x="3053" y="7034"/>
                  </a:lnTo>
                  <a:lnTo>
                    <a:pt x="3053" y="6985"/>
                  </a:lnTo>
                  <a:lnTo>
                    <a:pt x="3102" y="6887"/>
                  </a:lnTo>
                  <a:lnTo>
                    <a:pt x="3151" y="6839"/>
                  </a:lnTo>
                  <a:lnTo>
                    <a:pt x="3200" y="6790"/>
                  </a:lnTo>
                  <a:lnTo>
                    <a:pt x="3273" y="6765"/>
                  </a:lnTo>
                  <a:lnTo>
                    <a:pt x="3346" y="6741"/>
                  </a:lnTo>
                  <a:lnTo>
                    <a:pt x="3419" y="6765"/>
                  </a:lnTo>
                  <a:lnTo>
                    <a:pt x="3493" y="6790"/>
                  </a:lnTo>
                  <a:lnTo>
                    <a:pt x="3541" y="6839"/>
                  </a:lnTo>
                  <a:lnTo>
                    <a:pt x="3590" y="6887"/>
                  </a:lnTo>
                  <a:lnTo>
                    <a:pt x="3639" y="6985"/>
                  </a:lnTo>
                  <a:lnTo>
                    <a:pt x="3639" y="7034"/>
                  </a:lnTo>
                  <a:lnTo>
                    <a:pt x="4176" y="10795"/>
                  </a:lnTo>
                  <a:lnTo>
                    <a:pt x="4225" y="10917"/>
                  </a:lnTo>
                  <a:lnTo>
                    <a:pt x="4274" y="11039"/>
                  </a:lnTo>
                  <a:lnTo>
                    <a:pt x="4347" y="11137"/>
                  </a:lnTo>
                  <a:lnTo>
                    <a:pt x="4421" y="11210"/>
                  </a:lnTo>
                  <a:lnTo>
                    <a:pt x="4518" y="11284"/>
                  </a:lnTo>
                  <a:lnTo>
                    <a:pt x="4616" y="11357"/>
                  </a:lnTo>
                  <a:lnTo>
                    <a:pt x="4738" y="11381"/>
                  </a:lnTo>
                  <a:lnTo>
                    <a:pt x="4982" y="11381"/>
                  </a:lnTo>
                  <a:lnTo>
                    <a:pt x="5104" y="11357"/>
                  </a:lnTo>
                  <a:lnTo>
                    <a:pt x="5227" y="11284"/>
                  </a:lnTo>
                  <a:lnTo>
                    <a:pt x="5349" y="11186"/>
                  </a:lnTo>
                  <a:lnTo>
                    <a:pt x="5422" y="11088"/>
                  </a:lnTo>
                  <a:lnTo>
                    <a:pt x="5495" y="10966"/>
                  </a:lnTo>
                  <a:lnTo>
                    <a:pt x="5544" y="10844"/>
                  </a:lnTo>
                  <a:lnTo>
                    <a:pt x="5544" y="10697"/>
                  </a:lnTo>
                  <a:lnTo>
                    <a:pt x="5544" y="10551"/>
                  </a:lnTo>
                  <a:lnTo>
                    <a:pt x="5202" y="6399"/>
                  </a:lnTo>
                  <a:lnTo>
                    <a:pt x="5007" y="3517"/>
                  </a:lnTo>
                  <a:lnTo>
                    <a:pt x="4958" y="2540"/>
                  </a:lnTo>
                  <a:lnTo>
                    <a:pt x="4958" y="2247"/>
                  </a:lnTo>
                  <a:lnTo>
                    <a:pt x="4982" y="2149"/>
                  </a:lnTo>
                  <a:lnTo>
                    <a:pt x="5007" y="2149"/>
                  </a:lnTo>
                  <a:lnTo>
                    <a:pt x="5056" y="2174"/>
                  </a:lnTo>
                  <a:lnTo>
                    <a:pt x="5153" y="2320"/>
                  </a:lnTo>
                  <a:lnTo>
                    <a:pt x="5251" y="2564"/>
                  </a:lnTo>
                  <a:lnTo>
                    <a:pt x="5349" y="2906"/>
                  </a:lnTo>
                  <a:lnTo>
                    <a:pt x="5446" y="3297"/>
                  </a:lnTo>
                  <a:lnTo>
                    <a:pt x="5544" y="3737"/>
                  </a:lnTo>
                  <a:lnTo>
                    <a:pt x="5593" y="4201"/>
                  </a:lnTo>
                  <a:lnTo>
                    <a:pt x="5617" y="4665"/>
                  </a:lnTo>
                  <a:lnTo>
                    <a:pt x="5642" y="4787"/>
                  </a:lnTo>
                  <a:lnTo>
                    <a:pt x="5666" y="4909"/>
                  </a:lnTo>
                  <a:lnTo>
                    <a:pt x="5691" y="5007"/>
                  </a:lnTo>
                  <a:lnTo>
                    <a:pt x="5764" y="5104"/>
                  </a:lnTo>
                  <a:lnTo>
                    <a:pt x="5837" y="5178"/>
                  </a:lnTo>
                  <a:lnTo>
                    <a:pt x="5935" y="5251"/>
                  </a:lnTo>
                  <a:lnTo>
                    <a:pt x="6033" y="5275"/>
                  </a:lnTo>
                  <a:lnTo>
                    <a:pt x="6155" y="5300"/>
                  </a:lnTo>
                  <a:lnTo>
                    <a:pt x="6277" y="5275"/>
                  </a:lnTo>
                  <a:lnTo>
                    <a:pt x="6374" y="5251"/>
                  </a:lnTo>
                  <a:lnTo>
                    <a:pt x="6472" y="5178"/>
                  </a:lnTo>
                  <a:lnTo>
                    <a:pt x="6545" y="5104"/>
                  </a:lnTo>
                  <a:lnTo>
                    <a:pt x="6619" y="5007"/>
                  </a:lnTo>
                  <a:lnTo>
                    <a:pt x="6668" y="4909"/>
                  </a:lnTo>
                  <a:lnTo>
                    <a:pt x="6692" y="4787"/>
                  </a:lnTo>
                  <a:lnTo>
                    <a:pt x="6692" y="4665"/>
                  </a:lnTo>
                  <a:lnTo>
                    <a:pt x="6692" y="4103"/>
                  </a:lnTo>
                  <a:lnTo>
                    <a:pt x="6643" y="3566"/>
                  </a:lnTo>
                  <a:lnTo>
                    <a:pt x="6570" y="3077"/>
                  </a:lnTo>
                  <a:lnTo>
                    <a:pt x="6472" y="2638"/>
                  </a:lnTo>
                  <a:lnTo>
                    <a:pt x="6374" y="2223"/>
                  </a:lnTo>
                  <a:lnTo>
                    <a:pt x="6228" y="1832"/>
                  </a:lnTo>
                  <a:lnTo>
                    <a:pt x="6081" y="1490"/>
                  </a:lnTo>
                  <a:lnTo>
                    <a:pt x="5910" y="1172"/>
                  </a:lnTo>
                  <a:lnTo>
                    <a:pt x="5715" y="904"/>
                  </a:lnTo>
                  <a:lnTo>
                    <a:pt x="5520" y="659"/>
                  </a:lnTo>
                  <a:lnTo>
                    <a:pt x="5300" y="464"/>
                  </a:lnTo>
                  <a:lnTo>
                    <a:pt x="5056" y="293"/>
                  </a:lnTo>
                  <a:lnTo>
                    <a:pt x="4811" y="171"/>
                  </a:lnTo>
                  <a:lnTo>
                    <a:pt x="4567" y="73"/>
                  </a:lnTo>
                  <a:lnTo>
                    <a:pt x="4299" y="24"/>
                  </a:lnTo>
                  <a:lnTo>
                    <a:pt x="4030"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526;p39">
              <a:extLst>
                <a:ext uri="{FF2B5EF4-FFF2-40B4-BE49-F238E27FC236}">
                  <a16:creationId xmlns:a16="http://schemas.microsoft.com/office/drawing/2014/main" xmlns="" id="{7158AEC8-7AF2-43BB-98A2-E445A339331B}"/>
                </a:ext>
              </a:extLst>
            </p:cNvPr>
            <p:cNvSpPr/>
            <p:nvPr/>
          </p:nvSpPr>
          <p:spPr>
            <a:xfrm>
              <a:off x="4798500" y="2329350"/>
              <a:ext cx="76950" cy="84275"/>
            </a:xfrm>
            <a:custGeom>
              <a:avLst/>
              <a:gdLst/>
              <a:ahLst/>
              <a:cxnLst/>
              <a:rect l="l" t="t" r="r" b="b"/>
              <a:pathLst>
                <a:path w="3078" h="3371" extrusionOk="0">
                  <a:moveTo>
                    <a:pt x="1539" y="0"/>
                  </a:moveTo>
                  <a:lnTo>
                    <a:pt x="1222" y="24"/>
                  </a:lnTo>
                  <a:lnTo>
                    <a:pt x="953" y="98"/>
                  </a:lnTo>
                  <a:lnTo>
                    <a:pt x="684" y="220"/>
                  </a:lnTo>
                  <a:lnTo>
                    <a:pt x="464" y="415"/>
                  </a:lnTo>
                  <a:lnTo>
                    <a:pt x="367" y="513"/>
                  </a:lnTo>
                  <a:lnTo>
                    <a:pt x="269" y="635"/>
                  </a:lnTo>
                  <a:lnTo>
                    <a:pt x="196" y="757"/>
                  </a:lnTo>
                  <a:lnTo>
                    <a:pt x="123" y="879"/>
                  </a:lnTo>
                  <a:lnTo>
                    <a:pt x="74" y="1026"/>
                  </a:lnTo>
                  <a:lnTo>
                    <a:pt x="49" y="1172"/>
                  </a:lnTo>
                  <a:lnTo>
                    <a:pt x="25" y="1343"/>
                  </a:lnTo>
                  <a:lnTo>
                    <a:pt x="0" y="1514"/>
                  </a:lnTo>
                  <a:lnTo>
                    <a:pt x="25" y="1685"/>
                  </a:lnTo>
                  <a:lnTo>
                    <a:pt x="49" y="1856"/>
                  </a:lnTo>
                  <a:lnTo>
                    <a:pt x="123" y="2198"/>
                  </a:lnTo>
                  <a:lnTo>
                    <a:pt x="269" y="2516"/>
                  </a:lnTo>
                  <a:lnTo>
                    <a:pt x="464" y="2784"/>
                  </a:lnTo>
                  <a:lnTo>
                    <a:pt x="562" y="2906"/>
                  </a:lnTo>
                  <a:lnTo>
                    <a:pt x="684" y="3029"/>
                  </a:lnTo>
                  <a:lnTo>
                    <a:pt x="806" y="3126"/>
                  </a:lnTo>
                  <a:lnTo>
                    <a:pt x="953" y="3199"/>
                  </a:lnTo>
                  <a:lnTo>
                    <a:pt x="1075" y="3273"/>
                  </a:lnTo>
                  <a:lnTo>
                    <a:pt x="1222" y="3322"/>
                  </a:lnTo>
                  <a:lnTo>
                    <a:pt x="1393" y="3346"/>
                  </a:lnTo>
                  <a:lnTo>
                    <a:pt x="1539" y="3370"/>
                  </a:lnTo>
                  <a:lnTo>
                    <a:pt x="1686" y="3346"/>
                  </a:lnTo>
                  <a:lnTo>
                    <a:pt x="1857" y="3322"/>
                  </a:lnTo>
                  <a:lnTo>
                    <a:pt x="2003" y="3273"/>
                  </a:lnTo>
                  <a:lnTo>
                    <a:pt x="2125" y="3199"/>
                  </a:lnTo>
                  <a:lnTo>
                    <a:pt x="2272" y="3126"/>
                  </a:lnTo>
                  <a:lnTo>
                    <a:pt x="2394" y="3029"/>
                  </a:lnTo>
                  <a:lnTo>
                    <a:pt x="2516" y="2906"/>
                  </a:lnTo>
                  <a:lnTo>
                    <a:pt x="2614" y="2784"/>
                  </a:lnTo>
                  <a:lnTo>
                    <a:pt x="2809" y="2516"/>
                  </a:lnTo>
                  <a:lnTo>
                    <a:pt x="2956" y="2198"/>
                  </a:lnTo>
                  <a:lnTo>
                    <a:pt x="3029" y="1856"/>
                  </a:lnTo>
                  <a:lnTo>
                    <a:pt x="3053" y="1685"/>
                  </a:lnTo>
                  <a:lnTo>
                    <a:pt x="3078" y="1514"/>
                  </a:lnTo>
                  <a:lnTo>
                    <a:pt x="3053" y="1343"/>
                  </a:lnTo>
                  <a:lnTo>
                    <a:pt x="3029" y="1172"/>
                  </a:lnTo>
                  <a:lnTo>
                    <a:pt x="3004" y="1026"/>
                  </a:lnTo>
                  <a:lnTo>
                    <a:pt x="2956" y="879"/>
                  </a:lnTo>
                  <a:lnTo>
                    <a:pt x="2882" y="757"/>
                  </a:lnTo>
                  <a:lnTo>
                    <a:pt x="2809" y="635"/>
                  </a:lnTo>
                  <a:lnTo>
                    <a:pt x="2711" y="513"/>
                  </a:lnTo>
                  <a:lnTo>
                    <a:pt x="2614" y="415"/>
                  </a:lnTo>
                  <a:lnTo>
                    <a:pt x="2394" y="220"/>
                  </a:lnTo>
                  <a:lnTo>
                    <a:pt x="2125" y="98"/>
                  </a:lnTo>
                  <a:lnTo>
                    <a:pt x="1857" y="24"/>
                  </a:lnTo>
                  <a:lnTo>
                    <a:pt x="1539"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 name="Google Shape;524;p39">
            <a:extLst>
              <a:ext uri="{FF2B5EF4-FFF2-40B4-BE49-F238E27FC236}">
                <a16:creationId xmlns:a16="http://schemas.microsoft.com/office/drawing/2014/main" xmlns="" id="{8C0A02E0-4663-404D-B3DD-B0E9F32F3923}"/>
              </a:ext>
            </a:extLst>
          </p:cNvPr>
          <p:cNvGrpSpPr/>
          <p:nvPr/>
        </p:nvGrpSpPr>
        <p:grpSpPr>
          <a:xfrm>
            <a:off x="4860247" y="4733960"/>
            <a:ext cx="139863" cy="317513"/>
            <a:chOff x="4753325" y="2329350"/>
            <a:chExt cx="167300" cy="379800"/>
          </a:xfrm>
          <a:solidFill>
            <a:schemeClr val="accent6">
              <a:lumMod val="75000"/>
            </a:schemeClr>
          </a:solidFill>
        </p:grpSpPr>
        <p:sp>
          <p:nvSpPr>
            <p:cNvPr id="43" name="Google Shape;525;p39">
              <a:extLst>
                <a:ext uri="{FF2B5EF4-FFF2-40B4-BE49-F238E27FC236}">
                  <a16:creationId xmlns:a16="http://schemas.microsoft.com/office/drawing/2014/main" xmlns="" id="{C478CC19-EF6D-48CF-90AD-74390D86A14D}"/>
                </a:ext>
              </a:extLst>
            </p:cNvPr>
            <p:cNvSpPr/>
            <p:nvPr/>
          </p:nvSpPr>
          <p:spPr>
            <a:xfrm>
              <a:off x="4753325" y="2424600"/>
              <a:ext cx="167300" cy="284550"/>
            </a:xfrm>
            <a:custGeom>
              <a:avLst/>
              <a:gdLst/>
              <a:ahLst/>
              <a:cxnLst/>
              <a:rect l="l" t="t" r="r" b="b"/>
              <a:pathLst>
                <a:path w="6692" h="11382" extrusionOk="0">
                  <a:moveTo>
                    <a:pt x="4030" y="0"/>
                  </a:moveTo>
                  <a:lnTo>
                    <a:pt x="3883" y="73"/>
                  </a:lnTo>
                  <a:lnTo>
                    <a:pt x="3712" y="122"/>
                  </a:lnTo>
                  <a:lnTo>
                    <a:pt x="3517" y="171"/>
                  </a:lnTo>
                  <a:lnTo>
                    <a:pt x="3175" y="171"/>
                  </a:lnTo>
                  <a:lnTo>
                    <a:pt x="3004" y="147"/>
                  </a:lnTo>
                  <a:lnTo>
                    <a:pt x="2833" y="73"/>
                  </a:lnTo>
                  <a:lnTo>
                    <a:pt x="2662" y="24"/>
                  </a:lnTo>
                  <a:lnTo>
                    <a:pt x="2418" y="24"/>
                  </a:lnTo>
                  <a:lnTo>
                    <a:pt x="2174" y="98"/>
                  </a:lnTo>
                  <a:lnTo>
                    <a:pt x="1954" y="171"/>
                  </a:lnTo>
                  <a:lnTo>
                    <a:pt x="1710" y="318"/>
                  </a:lnTo>
                  <a:lnTo>
                    <a:pt x="1490" y="489"/>
                  </a:lnTo>
                  <a:lnTo>
                    <a:pt x="1246" y="684"/>
                  </a:lnTo>
                  <a:lnTo>
                    <a:pt x="1050" y="928"/>
                  </a:lnTo>
                  <a:lnTo>
                    <a:pt x="855" y="1197"/>
                  </a:lnTo>
                  <a:lnTo>
                    <a:pt x="660" y="1514"/>
                  </a:lnTo>
                  <a:lnTo>
                    <a:pt x="513" y="1856"/>
                  </a:lnTo>
                  <a:lnTo>
                    <a:pt x="366" y="2223"/>
                  </a:lnTo>
                  <a:lnTo>
                    <a:pt x="244" y="2638"/>
                  </a:lnTo>
                  <a:lnTo>
                    <a:pt x="122" y="3102"/>
                  </a:lnTo>
                  <a:lnTo>
                    <a:pt x="49" y="3590"/>
                  </a:lnTo>
                  <a:lnTo>
                    <a:pt x="0" y="4103"/>
                  </a:lnTo>
                  <a:lnTo>
                    <a:pt x="0" y="4665"/>
                  </a:lnTo>
                  <a:lnTo>
                    <a:pt x="0" y="4787"/>
                  </a:lnTo>
                  <a:lnTo>
                    <a:pt x="25" y="4909"/>
                  </a:lnTo>
                  <a:lnTo>
                    <a:pt x="73" y="5007"/>
                  </a:lnTo>
                  <a:lnTo>
                    <a:pt x="147" y="5104"/>
                  </a:lnTo>
                  <a:lnTo>
                    <a:pt x="220" y="5178"/>
                  </a:lnTo>
                  <a:lnTo>
                    <a:pt x="318" y="5251"/>
                  </a:lnTo>
                  <a:lnTo>
                    <a:pt x="415" y="5275"/>
                  </a:lnTo>
                  <a:lnTo>
                    <a:pt x="537" y="5300"/>
                  </a:lnTo>
                  <a:lnTo>
                    <a:pt x="660" y="5275"/>
                  </a:lnTo>
                  <a:lnTo>
                    <a:pt x="757" y="5251"/>
                  </a:lnTo>
                  <a:lnTo>
                    <a:pt x="855" y="5178"/>
                  </a:lnTo>
                  <a:lnTo>
                    <a:pt x="928" y="5104"/>
                  </a:lnTo>
                  <a:lnTo>
                    <a:pt x="1001" y="5007"/>
                  </a:lnTo>
                  <a:lnTo>
                    <a:pt x="1026" y="4909"/>
                  </a:lnTo>
                  <a:lnTo>
                    <a:pt x="1050" y="4787"/>
                  </a:lnTo>
                  <a:lnTo>
                    <a:pt x="1075" y="4665"/>
                  </a:lnTo>
                  <a:lnTo>
                    <a:pt x="1099" y="4201"/>
                  </a:lnTo>
                  <a:lnTo>
                    <a:pt x="1148" y="3737"/>
                  </a:lnTo>
                  <a:lnTo>
                    <a:pt x="1221" y="3322"/>
                  </a:lnTo>
                  <a:lnTo>
                    <a:pt x="1319" y="2931"/>
                  </a:lnTo>
                  <a:lnTo>
                    <a:pt x="1441" y="2589"/>
                  </a:lnTo>
                  <a:lnTo>
                    <a:pt x="1539" y="2345"/>
                  </a:lnTo>
                  <a:lnTo>
                    <a:pt x="1636" y="2174"/>
                  </a:lnTo>
                  <a:lnTo>
                    <a:pt x="1685" y="2149"/>
                  </a:lnTo>
                  <a:lnTo>
                    <a:pt x="1710" y="2149"/>
                  </a:lnTo>
                  <a:lnTo>
                    <a:pt x="1734" y="2247"/>
                  </a:lnTo>
                  <a:lnTo>
                    <a:pt x="1734" y="2516"/>
                  </a:lnTo>
                  <a:lnTo>
                    <a:pt x="1685" y="3493"/>
                  </a:lnTo>
                  <a:lnTo>
                    <a:pt x="1612" y="4836"/>
                  </a:lnTo>
                  <a:lnTo>
                    <a:pt x="1490" y="6374"/>
                  </a:lnTo>
                  <a:lnTo>
                    <a:pt x="1246" y="9256"/>
                  </a:lnTo>
                  <a:lnTo>
                    <a:pt x="1148" y="10551"/>
                  </a:lnTo>
                  <a:lnTo>
                    <a:pt x="1148" y="10697"/>
                  </a:lnTo>
                  <a:lnTo>
                    <a:pt x="1148" y="10844"/>
                  </a:lnTo>
                  <a:lnTo>
                    <a:pt x="1197" y="10966"/>
                  </a:lnTo>
                  <a:lnTo>
                    <a:pt x="1270" y="11088"/>
                  </a:lnTo>
                  <a:lnTo>
                    <a:pt x="1343" y="11186"/>
                  </a:lnTo>
                  <a:lnTo>
                    <a:pt x="1465" y="11284"/>
                  </a:lnTo>
                  <a:lnTo>
                    <a:pt x="1588" y="11357"/>
                  </a:lnTo>
                  <a:lnTo>
                    <a:pt x="1710" y="11381"/>
                  </a:lnTo>
                  <a:lnTo>
                    <a:pt x="1954" y="11381"/>
                  </a:lnTo>
                  <a:lnTo>
                    <a:pt x="2076" y="11357"/>
                  </a:lnTo>
                  <a:lnTo>
                    <a:pt x="2174" y="11284"/>
                  </a:lnTo>
                  <a:lnTo>
                    <a:pt x="2271" y="11210"/>
                  </a:lnTo>
                  <a:lnTo>
                    <a:pt x="2345" y="11137"/>
                  </a:lnTo>
                  <a:lnTo>
                    <a:pt x="2418" y="11039"/>
                  </a:lnTo>
                  <a:lnTo>
                    <a:pt x="2467" y="10917"/>
                  </a:lnTo>
                  <a:lnTo>
                    <a:pt x="2516" y="10795"/>
                  </a:lnTo>
                  <a:lnTo>
                    <a:pt x="3053" y="7034"/>
                  </a:lnTo>
                  <a:lnTo>
                    <a:pt x="3053" y="6985"/>
                  </a:lnTo>
                  <a:lnTo>
                    <a:pt x="3102" y="6887"/>
                  </a:lnTo>
                  <a:lnTo>
                    <a:pt x="3151" y="6839"/>
                  </a:lnTo>
                  <a:lnTo>
                    <a:pt x="3200" y="6790"/>
                  </a:lnTo>
                  <a:lnTo>
                    <a:pt x="3273" y="6765"/>
                  </a:lnTo>
                  <a:lnTo>
                    <a:pt x="3346" y="6741"/>
                  </a:lnTo>
                  <a:lnTo>
                    <a:pt x="3419" y="6765"/>
                  </a:lnTo>
                  <a:lnTo>
                    <a:pt x="3493" y="6790"/>
                  </a:lnTo>
                  <a:lnTo>
                    <a:pt x="3541" y="6839"/>
                  </a:lnTo>
                  <a:lnTo>
                    <a:pt x="3590" y="6887"/>
                  </a:lnTo>
                  <a:lnTo>
                    <a:pt x="3639" y="6985"/>
                  </a:lnTo>
                  <a:lnTo>
                    <a:pt x="3639" y="7034"/>
                  </a:lnTo>
                  <a:lnTo>
                    <a:pt x="4176" y="10795"/>
                  </a:lnTo>
                  <a:lnTo>
                    <a:pt x="4225" y="10917"/>
                  </a:lnTo>
                  <a:lnTo>
                    <a:pt x="4274" y="11039"/>
                  </a:lnTo>
                  <a:lnTo>
                    <a:pt x="4347" y="11137"/>
                  </a:lnTo>
                  <a:lnTo>
                    <a:pt x="4421" y="11210"/>
                  </a:lnTo>
                  <a:lnTo>
                    <a:pt x="4518" y="11284"/>
                  </a:lnTo>
                  <a:lnTo>
                    <a:pt x="4616" y="11357"/>
                  </a:lnTo>
                  <a:lnTo>
                    <a:pt x="4738" y="11381"/>
                  </a:lnTo>
                  <a:lnTo>
                    <a:pt x="4982" y="11381"/>
                  </a:lnTo>
                  <a:lnTo>
                    <a:pt x="5104" y="11357"/>
                  </a:lnTo>
                  <a:lnTo>
                    <a:pt x="5227" y="11284"/>
                  </a:lnTo>
                  <a:lnTo>
                    <a:pt x="5349" y="11186"/>
                  </a:lnTo>
                  <a:lnTo>
                    <a:pt x="5422" y="11088"/>
                  </a:lnTo>
                  <a:lnTo>
                    <a:pt x="5495" y="10966"/>
                  </a:lnTo>
                  <a:lnTo>
                    <a:pt x="5544" y="10844"/>
                  </a:lnTo>
                  <a:lnTo>
                    <a:pt x="5544" y="10697"/>
                  </a:lnTo>
                  <a:lnTo>
                    <a:pt x="5544" y="10551"/>
                  </a:lnTo>
                  <a:lnTo>
                    <a:pt x="5202" y="6399"/>
                  </a:lnTo>
                  <a:lnTo>
                    <a:pt x="5007" y="3517"/>
                  </a:lnTo>
                  <a:lnTo>
                    <a:pt x="4958" y="2540"/>
                  </a:lnTo>
                  <a:lnTo>
                    <a:pt x="4958" y="2247"/>
                  </a:lnTo>
                  <a:lnTo>
                    <a:pt x="4982" y="2149"/>
                  </a:lnTo>
                  <a:lnTo>
                    <a:pt x="5007" y="2149"/>
                  </a:lnTo>
                  <a:lnTo>
                    <a:pt x="5056" y="2174"/>
                  </a:lnTo>
                  <a:lnTo>
                    <a:pt x="5153" y="2320"/>
                  </a:lnTo>
                  <a:lnTo>
                    <a:pt x="5251" y="2564"/>
                  </a:lnTo>
                  <a:lnTo>
                    <a:pt x="5349" y="2906"/>
                  </a:lnTo>
                  <a:lnTo>
                    <a:pt x="5446" y="3297"/>
                  </a:lnTo>
                  <a:lnTo>
                    <a:pt x="5544" y="3737"/>
                  </a:lnTo>
                  <a:lnTo>
                    <a:pt x="5593" y="4201"/>
                  </a:lnTo>
                  <a:lnTo>
                    <a:pt x="5617" y="4665"/>
                  </a:lnTo>
                  <a:lnTo>
                    <a:pt x="5642" y="4787"/>
                  </a:lnTo>
                  <a:lnTo>
                    <a:pt x="5666" y="4909"/>
                  </a:lnTo>
                  <a:lnTo>
                    <a:pt x="5691" y="5007"/>
                  </a:lnTo>
                  <a:lnTo>
                    <a:pt x="5764" y="5104"/>
                  </a:lnTo>
                  <a:lnTo>
                    <a:pt x="5837" y="5178"/>
                  </a:lnTo>
                  <a:lnTo>
                    <a:pt x="5935" y="5251"/>
                  </a:lnTo>
                  <a:lnTo>
                    <a:pt x="6033" y="5275"/>
                  </a:lnTo>
                  <a:lnTo>
                    <a:pt x="6155" y="5300"/>
                  </a:lnTo>
                  <a:lnTo>
                    <a:pt x="6277" y="5275"/>
                  </a:lnTo>
                  <a:lnTo>
                    <a:pt x="6374" y="5251"/>
                  </a:lnTo>
                  <a:lnTo>
                    <a:pt x="6472" y="5178"/>
                  </a:lnTo>
                  <a:lnTo>
                    <a:pt x="6545" y="5104"/>
                  </a:lnTo>
                  <a:lnTo>
                    <a:pt x="6619" y="5007"/>
                  </a:lnTo>
                  <a:lnTo>
                    <a:pt x="6668" y="4909"/>
                  </a:lnTo>
                  <a:lnTo>
                    <a:pt x="6692" y="4787"/>
                  </a:lnTo>
                  <a:lnTo>
                    <a:pt x="6692" y="4665"/>
                  </a:lnTo>
                  <a:lnTo>
                    <a:pt x="6692" y="4103"/>
                  </a:lnTo>
                  <a:lnTo>
                    <a:pt x="6643" y="3566"/>
                  </a:lnTo>
                  <a:lnTo>
                    <a:pt x="6570" y="3077"/>
                  </a:lnTo>
                  <a:lnTo>
                    <a:pt x="6472" y="2638"/>
                  </a:lnTo>
                  <a:lnTo>
                    <a:pt x="6374" y="2223"/>
                  </a:lnTo>
                  <a:lnTo>
                    <a:pt x="6228" y="1832"/>
                  </a:lnTo>
                  <a:lnTo>
                    <a:pt x="6081" y="1490"/>
                  </a:lnTo>
                  <a:lnTo>
                    <a:pt x="5910" y="1172"/>
                  </a:lnTo>
                  <a:lnTo>
                    <a:pt x="5715" y="904"/>
                  </a:lnTo>
                  <a:lnTo>
                    <a:pt x="5520" y="659"/>
                  </a:lnTo>
                  <a:lnTo>
                    <a:pt x="5300" y="464"/>
                  </a:lnTo>
                  <a:lnTo>
                    <a:pt x="5056" y="293"/>
                  </a:lnTo>
                  <a:lnTo>
                    <a:pt x="4811" y="171"/>
                  </a:lnTo>
                  <a:lnTo>
                    <a:pt x="4567" y="73"/>
                  </a:lnTo>
                  <a:lnTo>
                    <a:pt x="4299" y="24"/>
                  </a:lnTo>
                  <a:lnTo>
                    <a:pt x="4030"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526;p39">
              <a:extLst>
                <a:ext uri="{FF2B5EF4-FFF2-40B4-BE49-F238E27FC236}">
                  <a16:creationId xmlns:a16="http://schemas.microsoft.com/office/drawing/2014/main" xmlns="" id="{D19AFB47-F15D-40C2-A111-F5890F0ABFFC}"/>
                </a:ext>
              </a:extLst>
            </p:cNvPr>
            <p:cNvSpPr/>
            <p:nvPr/>
          </p:nvSpPr>
          <p:spPr>
            <a:xfrm>
              <a:off x="4798500" y="2329350"/>
              <a:ext cx="76950" cy="84275"/>
            </a:xfrm>
            <a:custGeom>
              <a:avLst/>
              <a:gdLst/>
              <a:ahLst/>
              <a:cxnLst/>
              <a:rect l="l" t="t" r="r" b="b"/>
              <a:pathLst>
                <a:path w="3078" h="3371" extrusionOk="0">
                  <a:moveTo>
                    <a:pt x="1539" y="0"/>
                  </a:moveTo>
                  <a:lnTo>
                    <a:pt x="1222" y="24"/>
                  </a:lnTo>
                  <a:lnTo>
                    <a:pt x="953" y="98"/>
                  </a:lnTo>
                  <a:lnTo>
                    <a:pt x="684" y="220"/>
                  </a:lnTo>
                  <a:lnTo>
                    <a:pt x="464" y="415"/>
                  </a:lnTo>
                  <a:lnTo>
                    <a:pt x="367" y="513"/>
                  </a:lnTo>
                  <a:lnTo>
                    <a:pt x="269" y="635"/>
                  </a:lnTo>
                  <a:lnTo>
                    <a:pt x="196" y="757"/>
                  </a:lnTo>
                  <a:lnTo>
                    <a:pt x="123" y="879"/>
                  </a:lnTo>
                  <a:lnTo>
                    <a:pt x="74" y="1026"/>
                  </a:lnTo>
                  <a:lnTo>
                    <a:pt x="49" y="1172"/>
                  </a:lnTo>
                  <a:lnTo>
                    <a:pt x="25" y="1343"/>
                  </a:lnTo>
                  <a:lnTo>
                    <a:pt x="0" y="1514"/>
                  </a:lnTo>
                  <a:lnTo>
                    <a:pt x="25" y="1685"/>
                  </a:lnTo>
                  <a:lnTo>
                    <a:pt x="49" y="1856"/>
                  </a:lnTo>
                  <a:lnTo>
                    <a:pt x="123" y="2198"/>
                  </a:lnTo>
                  <a:lnTo>
                    <a:pt x="269" y="2516"/>
                  </a:lnTo>
                  <a:lnTo>
                    <a:pt x="464" y="2784"/>
                  </a:lnTo>
                  <a:lnTo>
                    <a:pt x="562" y="2906"/>
                  </a:lnTo>
                  <a:lnTo>
                    <a:pt x="684" y="3029"/>
                  </a:lnTo>
                  <a:lnTo>
                    <a:pt x="806" y="3126"/>
                  </a:lnTo>
                  <a:lnTo>
                    <a:pt x="953" y="3199"/>
                  </a:lnTo>
                  <a:lnTo>
                    <a:pt x="1075" y="3273"/>
                  </a:lnTo>
                  <a:lnTo>
                    <a:pt x="1222" y="3322"/>
                  </a:lnTo>
                  <a:lnTo>
                    <a:pt x="1393" y="3346"/>
                  </a:lnTo>
                  <a:lnTo>
                    <a:pt x="1539" y="3370"/>
                  </a:lnTo>
                  <a:lnTo>
                    <a:pt x="1686" y="3346"/>
                  </a:lnTo>
                  <a:lnTo>
                    <a:pt x="1857" y="3322"/>
                  </a:lnTo>
                  <a:lnTo>
                    <a:pt x="2003" y="3273"/>
                  </a:lnTo>
                  <a:lnTo>
                    <a:pt x="2125" y="3199"/>
                  </a:lnTo>
                  <a:lnTo>
                    <a:pt x="2272" y="3126"/>
                  </a:lnTo>
                  <a:lnTo>
                    <a:pt x="2394" y="3029"/>
                  </a:lnTo>
                  <a:lnTo>
                    <a:pt x="2516" y="2906"/>
                  </a:lnTo>
                  <a:lnTo>
                    <a:pt x="2614" y="2784"/>
                  </a:lnTo>
                  <a:lnTo>
                    <a:pt x="2809" y="2516"/>
                  </a:lnTo>
                  <a:lnTo>
                    <a:pt x="2956" y="2198"/>
                  </a:lnTo>
                  <a:lnTo>
                    <a:pt x="3029" y="1856"/>
                  </a:lnTo>
                  <a:lnTo>
                    <a:pt x="3053" y="1685"/>
                  </a:lnTo>
                  <a:lnTo>
                    <a:pt x="3078" y="1514"/>
                  </a:lnTo>
                  <a:lnTo>
                    <a:pt x="3053" y="1343"/>
                  </a:lnTo>
                  <a:lnTo>
                    <a:pt x="3029" y="1172"/>
                  </a:lnTo>
                  <a:lnTo>
                    <a:pt x="3004" y="1026"/>
                  </a:lnTo>
                  <a:lnTo>
                    <a:pt x="2956" y="879"/>
                  </a:lnTo>
                  <a:lnTo>
                    <a:pt x="2882" y="757"/>
                  </a:lnTo>
                  <a:lnTo>
                    <a:pt x="2809" y="635"/>
                  </a:lnTo>
                  <a:lnTo>
                    <a:pt x="2711" y="513"/>
                  </a:lnTo>
                  <a:lnTo>
                    <a:pt x="2614" y="415"/>
                  </a:lnTo>
                  <a:lnTo>
                    <a:pt x="2394" y="220"/>
                  </a:lnTo>
                  <a:lnTo>
                    <a:pt x="2125" y="98"/>
                  </a:lnTo>
                  <a:lnTo>
                    <a:pt x="1857" y="24"/>
                  </a:lnTo>
                  <a:lnTo>
                    <a:pt x="1539"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 name="Google Shape;524;p39">
            <a:extLst>
              <a:ext uri="{FF2B5EF4-FFF2-40B4-BE49-F238E27FC236}">
                <a16:creationId xmlns:a16="http://schemas.microsoft.com/office/drawing/2014/main" xmlns="" id="{E05B3543-C373-4D2E-A141-805305FB06A6}"/>
              </a:ext>
            </a:extLst>
          </p:cNvPr>
          <p:cNvGrpSpPr/>
          <p:nvPr/>
        </p:nvGrpSpPr>
        <p:grpSpPr>
          <a:xfrm>
            <a:off x="6688896" y="3939955"/>
            <a:ext cx="139863" cy="317513"/>
            <a:chOff x="4753325" y="2329350"/>
            <a:chExt cx="167300" cy="379800"/>
          </a:xfrm>
          <a:solidFill>
            <a:srgbClr val="000099"/>
          </a:solidFill>
        </p:grpSpPr>
        <p:sp>
          <p:nvSpPr>
            <p:cNvPr id="46" name="Google Shape;525;p39">
              <a:extLst>
                <a:ext uri="{FF2B5EF4-FFF2-40B4-BE49-F238E27FC236}">
                  <a16:creationId xmlns:a16="http://schemas.microsoft.com/office/drawing/2014/main" xmlns="" id="{7193D316-5038-4D35-8853-9293D9C2284C}"/>
                </a:ext>
              </a:extLst>
            </p:cNvPr>
            <p:cNvSpPr/>
            <p:nvPr/>
          </p:nvSpPr>
          <p:spPr>
            <a:xfrm>
              <a:off x="4753325" y="2424600"/>
              <a:ext cx="167300" cy="284550"/>
            </a:xfrm>
            <a:custGeom>
              <a:avLst/>
              <a:gdLst/>
              <a:ahLst/>
              <a:cxnLst/>
              <a:rect l="l" t="t" r="r" b="b"/>
              <a:pathLst>
                <a:path w="6692" h="11382" extrusionOk="0">
                  <a:moveTo>
                    <a:pt x="4030" y="0"/>
                  </a:moveTo>
                  <a:lnTo>
                    <a:pt x="3883" y="73"/>
                  </a:lnTo>
                  <a:lnTo>
                    <a:pt x="3712" y="122"/>
                  </a:lnTo>
                  <a:lnTo>
                    <a:pt x="3517" y="171"/>
                  </a:lnTo>
                  <a:lnTo>
                    <a:pt x="3175" y="171"/>
                  </a:lnTo>
                  <a:lnTo>
                    <a:pt x="3004" y="147"/>
                  </a:lnTo>
                  <a:lnTo>
                    <a:pt x="2833" y="73"/>
                  </a:lnTo>
                  <a:lnTo>
                    <a:pt x="2662" y="24"/>
                  </a:lnTo>
                  <a:lnTo>
                    <a:pt x="2418" y="24"/>
                  </a:lnTo>
                  <a:lnTo>
                    <a:pt x="2174" y="98"/>
                  </a:lnTo>
                  <a:lnTo>
                    <a:pt x="1954" y="171"/>
                  </a:lnTo>
                  <a:lnTo>
                    <a:pt x="1710" y="318"/>
                  </a:lnTo>
                  <a:lnTo>
                    <a:pt x="1490" y="489"/>
                  </a:lnTo>
                  <a:lnTo>
                    <a:pt x="1246" y="684"/>
                  </a:lnTo>
                  <a:lnTo>
                    <a:pt x="1050" y="928"/>
                  </a:lnTo>
                  <a:lnTo>
                    <a:pt x="855" y="1197"/>
                  </a:lnTo>
                  <a:lnTo>
                    <a:pt x="660" y="1514"/>
                  </a:lnTo>
                  <a:lnTo>
                    <a:pt x="513" y="1856"/>
                  </a:lnTo>
                  <a:lnTo>
                    <a:pt x="366" y="2223"/>
                  </a:lnTo>
                  <a:lnTo>
                    <a:pt x="244" y="2638"/>
                  </a:lnTo>
                  <a:lnTo>
                    <a:pt x="122" y="3102"/>
                  </a:lnTo>
                  <a:lnTo>
                    <a:pt x="49" y="3590"/>
                  </a:lnTo>
                  <a:lnTo>
                    <a:pt x="0" y="4103"/>
                  </a:lnTo>
                  <a:lnTo>
                    <a:pt x="0" y="4665"/>
                  </a:lnTo>
                  <a:lnTo>
                    <a:pt x="0" y="4787"/>
                  </a:lnTo>
                  <a:lnTo>
                    <a:pt x="25" y="4909"/>
                  </a:lnTo>
                  <a:lnTo>
                    <a:pt x="73" y="5007"/>
                  </a:lnTo>
                  <a:lnTo>
                    <a:pt x="147" y="5104"/>
                  </a:lnTo>
                  <a:lnTo>
                    <a:pt x="220" y="5178"/>
                  </a:lnTo>
                  <a:lnTo>
                    <a:pt x="318" y="5251"/>
                  </a:lnTo>
                  <a:lnTo>
                    <a:pt x="415" y="5275"/>
                  </a:lnTo>
                  <a:lnTo>
                    <a:pt x="537" y="5300"/>
                  </a:lnTo>
                  <a:lnTo>
                    <a:pt x="660" y="5275"/>
                  </a:lnTo>
                  <a:lnTo>
                    <a:pt x="757" y="5251"/>
                  </a:lnTo>
                  <a:lnTo>
                    <a:pt x="855" y="5178"/>
                  </a:lnTo>
                  <a:lnTo>
                    <a:pt x="928" y="5104"/>
                  </a:lnTo>
                  <a:lnTo>
                    <a:pt x="1001" y="5007"/>
                  </a:lnTo>
                  <a:lnTo>
                    <a:pt x="1026" y="4909"/>
                  </a:lnTo>
                  <a:lnTo>
                    <a:pt x="1050" y="4787"/>
                  </a:lnTo>
                  <a:lnTo>
                    <a:pt x="1075" y="4665"/>
                  </a:lnTo>
                  <a:lnTo>
                    <a:pt x="1099" y="4201"/>
                  </a:lnTo>
                  <a:lnTo>
                    <a:pt x="1148" y="3737"/>
                  </a:lnTo>
                  <a:lnTo>
                    <a:pt x="1221" y="3322"/>
                  </a:lnTo>
                  <a:lnTo>
                    <a:pt x="1319" y="2931"/>
                  </a:lnTo>
                  <a:lnTo>
                    <a:pt x="1441" y="2589"/>
                  </a:lnTo>
                  <a:lnTo>
                    <a:pt x="1539" y="2345"/>
                  </a:lnTo>
                  <a:lnTo>
                    <a:pt x="1636" y="2174"/>
                  </a:lnTo>
                  <a:lnTo>
                    <a:pt x="1685" y="2149"/>
                  </a:lnTo>
                  <a:lnTo>
                    <a:pt x="1710" y="2149"/>
                  </a:lnTo>
                  <a:lnTo>
                    <a:pt x="1734" y="2247"/>
                  </a:lnTo>
                  <a:lnTo>
                    <a:pt x="1734" y="2516"/>
                  </a:lnTo>
                  <a:lnTo>
                    <a:pt x="1685" y="3493"/>
                  </a:lnTo>
                  <a:lnTo>
                    <a:pt x="1612" y="4836"/>
                  </a:lnTo>
                  <a:lnTo>
                    <a:pt x="1490" y="6374"/>
                  </a:lnTo>
                  <a:lnTo>
                    <a:pt x="1246" y="9256"/>
                  </a:lnTo>
                  <a:lnTo>
                    <a:pt x="1148" y="10551"/>
                  </a:lnTo>
                  <a:lnTo>
                    <a:pt x="1148" y="10697"/>
                  </a:lnTo>
                  <a:lnTo>
                    <a:pt x="1148" y="10844"/>
                  </a:lnTo>
                  <a:lnTo>
                    <a:pt x="1197" y="10966"/>
                  </a:lnTo>
                  <a:lnTo>
                    <a:pt x="1270" y="11088"/>
                  </a:lnTo>
                  <a:lnTo>
                    <a:pt x="1343" y="11186"/>
                  </a:lnTo>
                  <a:lnTo>
                    <a:pt x="1465" y="11284"/>
                  </a:lnTo>
                  <a:lnTo>
                    <a:pt x="1588" y="11357"/>
                  </a:lnTo>
                  <a:lnTo>
                    <a:pt x="1710" y="11381"/>
                  </a:lnTo>
                  <a:lnTo>
                    <a:pt x="1954" y="11381"/>
                  </a:lnTo>
                  <a:lnTo>
                    <a:pt x="2076" y="11357"/>
                  </a:lnTo>
                  <a:lnTo>
                    <a:pt x="2174" y="11284"/>
                  </a:lnTo>
                  <a:lnTo>
                    <a:pt x="2271" y="11210"/>
                  </a:lnTo>
                  <a:lnTo>
                    <a:pt x="2345" y="11137"/>
                  </a:lnTo>
                  <a:lnTo>
                    <a:pt x="2418" y="11039"/>
                  </a:lnTo>
                  <a:lnTo>
                    <a:pt x="2467" y="10917"/>
                  </a:lnTo>
                  <a:lnTo>
                    <a:pt x="2516" y="10795"/>
                  </a:lnTo>
                  <a:lnTo>
                    <a:pt x="3053" y="7034"/>
                  </a:lnTo>
                  <a:lnTo>
                    <a:pt x="3053" y="6985"/>
                  </a:lnTo>
                  <a:lnTo>
                    <a:pt x="3102" y="6887"/>
                  </a:lnTo>
                  <a:lnTo>
                    <a:pt x="3151" y="6839"/>
                  </a:lnTo>
                  <a:lnTo>
                    <a:pt x="3200" y="6790"/>
                  </a:lnTo>
                  <a:lnTo>
                    <a:pt x="3273" y="6765"/>
                  </a:lnTo>
                  <a:lnTo>
                    <a:pt x="3346" y="6741"/>
                  </a:lnTo>
                  <a:lnTo>
                    <a:pt x="3419" y="6765"/>
                  </a:lnTo>
                  <a:lnTo>
                    <a:pt x="3493" y="6790"/>
                  </a:lnTo>
                  <a:lnTo>
                    <a:pt x="3541" y="6839"/>
                  </a:lnTo>
                  <a:lnTo>
                    <a:pt x="3590" y="6887"/>
                  </a:lnTo>
                  <a:lnTo>
                    <a:pt x="3639" y="6985"/>
                  </a:lnTo>
                  <a:lnTo>
                    <a:pt x="3639" y="7034"/>
                  </a:lnTo>
                  <a:lnTo>
                    <a:pt x="4176" y="10795"/>
                  </a:lnTo>
                  <a:lnTo>
                    <a:pt x="4225" y="10917"/>
                  </a:lnTo>
                  <a:lnTo>
                    <a:pt x="4274" y="11039"/>
                  </a:lnTo>
                  <a:lnTo>
                    <a:pt x="4347" y="11137"/>
                  </a:lnTo>
                  <a:lnTo>
                    <a:pt x="4421" y="11210"/>
                  </a:lnTo>
                  <a:lnTo>
                    <a:pt x="4518" y="11284"/>
                  </a:lnTo>
                  <a:lnTo>
                    <a:pt x="4616" y="11357"/>
                  </a:lnTo>
                  <a:lnTo>
                    <a:pt x="4738" y="11381"/>
                  </a:lnTo>
                  <a:lnTo>
                    <a:pt x="4982" y="11381"/>
                  </a:lnTo>
                  <a:lnTo>
                    <a:pt x="5104" y="11357"/>
                  </a:lnTo>
                  <a:lnTo>
                    <a:pt x="5227" y="11284"/>
                  </a:lnTo>
                  <a:lnTo>
                    <a:pt x="5349" y="11186"/>
                  </a:lnTo>
                  <a:lnTo>
                    <a:pt x="5422" y="11088"/>
                  </a:lnTo>
                  <a:lnTo>
                    <a:pt x="5495" y="10966"/>
                  </a:lnTo>
                  <a:lnTo>
                    <a:pt x="5544" y="10844"/>
                  </a:lnTo>
                  <a:lnTo>
                    <a:pt x="5544" y="10697"/>
                  </a:lnTo>
                  <a:lnTo>
                    <a:pt x="5544" y="10551"/>
                  </a:lnTo>
                  <a:lnTo>
                    <a:pt x="5202" y="6399"/>
                  </a:lnTo>
                  <a:lnTo>
                    <a:pt x="5007" y="3517"/>
                  </a:lnTo>
                  <a:lnTo>
                    <a:pt x="4958" y="2540"/>
                  </a:lnTo>
                  <a:lnTo>
                    <a:pt x="4958" y="2247"/>
                  </a:lnTo>
                  <a:lnTo>
                    <a:pt x="4982" y="2149"/>
                  </a:lnTo>
                  <a:lnTo>
                    <a:pt x="5007" y="2149"/>
                  </a:lnTo>
                  <a:lnTo>
                    <a:pt x="5056" y="2174"/>
                  </a:lnTo>
                  <a:lnTo>
                    <a:pt x="5153" y="2320"/>
                  </a:lnTo>
                  <a:lnTo>
                    <a:pt x="5251" y="2564"/>
                  </a:lnTo>
                  <a:lnTo>
                    <a:pt x="5349" y="2906"/>
                  </a:lnTo>
                  <a:lnTo>
                    <a:pt x="5446" y="3297"/>
                  </a:lnTo>
                  <a:lnTo>
                    <a:pt x="5544" y="3737"/>
                  </a:lnTo>
                  <a:lnTo>
                    <a:pt x="5593" y="4201"/>
                  </a:lnTo>
                  <a:lnTo>
                    <a:pt x="5617" y="4665"/>
                  </a:lnTo>
                  <a:lnTo>
                    <a:pt x="5642" y="4787"/>
                  </a:lnTo>
                  <a:lnTo>
                    <a:pt x="5666" y="4909"/>
                  </a:lnTo>
                  <a:lnTo>
                    <a:pt x="5691" y="5007"/>
                  </a:lnTo>
                  <a:lnTo>
                    <a:pt x="5764" y="5104"/>
                  </a:lnTo>
                  <a:lnTo>
                    <a:pt x="5837" y="5178"/>
                  </a:lnTo>
                  <a:lnTo>
                    <a:pt x="5935" y="5251"/>
                  </a:lnTo>
                  <a:lnTo>
                    <a:pt x="6033" y="5275"/>
                  </a:lnTo>
                  <a:lnTo>
                    <a:pt x="6155" y="5300"/>
                  </a:lnTo>
                  <a:lnTo>
                    <a:pt x="6277" y="5275"/>
                  </a:lnTo>
                  <a:lnTo>
                    <a:pt x="6374" y="5251"/>
                  </a:lnTo>
                  <a:lnTo>
                    <a:pt x="6472" y="5178"/>
                  </a:lnTo>
                  <a:lnTo>
                    <a:pt x="6545" y="5104"/>
                  </a:lnTo>
                  <a:lnTo>
                    <a:pt x="6619" y="5007"/>
                  </a:lnTo>
                  <a:lnTo>
                    <a:pt x="6668" y="4909"/>
                  </a:lnTo>
                  <a:lnTo>
                    <a:pt x="6692" y="4787"/>
                  </a:lnTo>
                  <a:lnTo>
                    <a:pt x="6692" y="4665"/>
                  </a:lnTo>
                  <a:lnTo>
                    <a:pt x="6692" y="4103"/>
                  </a:lnTo>
                  <a:lnTo>
                    <a:pt x="6643" y="3566"/>
                  </a:lnTo>
                  <a:lnTo>
                    <a:pt x="6570" y="3077"/>
                  </a:lnTo>
                  <a:lnTo>
                    <a:pt x="6472" y="2638"/>
                  </a:lnTo>
                  <a:lnTo>
                    <a:pt x="6374" y="2223"/>
                  </a:lnTo>
                  <a:lnTo>
                    <a:pt x="6228" y="1832"/>
                  </a:lnTo>
                  <a:lnTo>
                    <a:pt x="6081" y="1490"/>
                  </a:lnTo>
                  <a:lnTo>
                    <a:pt x="5910" y="1172"/>
                  </a:lnTo>
                  <a:lnTo>
                    <a:pt x="5715" y="904"/>
                  </a:lnTo>
                  <a:lnTo>
                    <a:pt x="5520" y="659"/>
                  </a:lnTo>
                  <a:lnTo>
                    <a:pt x="5300" y="464"/>
                  </a:lnTo>
                  <a:lnTo>
                    <a:pt x="5056" y="293"/>
                  </a:lnTo>
                  <a:lnTo>
                    <a:pt x="4811" y="171"/>
                  </a:lnTo>
                  <a:lnTo>
                    <a:pt x="4567" y="73"/>
                  </a:lnTo>
                  <a:lnTo>
                    <a:pt x="4299" y="24"/>
                  </a:lnTo>
                  <a:lnTo>
                    <a:pt x="4030"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526;p39">
              <a:extLst>
                <a:ext uri="{FF2B5EF4-FFF2-40B4-BE49-F238E27FC236}">
                  <a16:creationId xmlns:a16="http://schemas.microsoft.com/office/drawing/2014/main" xmlns="" id="{01D86EA5-9CF0-4E33-B0A6-32C12508C7FF}"/>
                </a:ext>
              </a:extLst>
            </p:cNvPr>
            <p:cNvSpPr/>
            <p:nvPr/>
          </p:nvSpPr>
          <p:spPr>
            <a:xfrm>
              <a:off x="4798500" y="2329350"/>
              <a:ext cx="76950" cy="84275"/>
            </a:xfrm>
            <a:custGeom>
              <a:avLst/>
              <a:gdLst/>
              <a:ahLst/>
              <a:cxnLst/>
              <a:rect l="l" t="t" r="r" b="b"/>
              <a:pathLst>
                <a:path w="3078" h="3371" extrusionOk="0">
                  <a:moveTo>
                    <a:pt x="1539" y="0"/>
                  </a:moveTo>
                  <a:lnTo>
                    <a:pt x="1222" y="24"/>
                  </a:lnTo>
                  <a:lnTo>
                    <a:pt x="953" y="98"/>
                  </a:lnTo>
                  <a:lnTo>
                    <a:pt x="684" y="220"/>
                  </a:lnTo>
                  <a:lnTo>
                    <a:pt x="464" y="415"/>
                  </a:lnTo>
                  <a:lnTo>
                    <a:pt x="367" y="513"/>
                  </a:lnTo>
                  <a:lnTo>
                    <a:pt x="269" y="635"/>
                  </a:lnTo>
                  <a:lnTo>
                    <a:pt x="196" y="757"/>
                  </a:lnTo>
                  <a:lnTo>
                    <a:pt x="123" y="879"/>
                  </a:lnTo>
                  <a:lnTo>
                    <a:pt x="74" y="1026"/>
                  </a:lnTo>
                  <a:lnTo>
                    <a:pt x="49" y="1172"/>
                  </a:lnTo>
                  <a:lnTo>
                    <a:pt x="25" y="1343"/>
                  </a:lnTo>
                  <a:lnTo>
                    <a:pt x="0" y="1514"/>
                  </a:lnTo>
                  <a:lnTo>
                    <a:pt x="25" y="1685"/>
                  </a:lnTo>
                  <a:lnTo>
                    <a:pt x="49" y="1856"/>
                  </a:lnTo>
                  <a:lnTo>
                    <a:pt x="123" y="2198"/>
                  </a:lnTo>
                  <a:lnTo>
                    <a:pt x="269" y="2516"/>
                  </a:lnTo>
                  <a:lnTo>
                    <a:pt x="464" y="2784"/>
                  </a:lnTo>
                  <a:lnTo>
                    <a:pt x="562" y="2906"/>
                  </a:lnTo>
                  <a:lnTo>
                    <a:pt x="684" y="3029"/>
                  </a:lnTo>
                  <a:lnTo>
                    <a:pt x="806" y="3126"/>
                  </a:lnTo>
                  <a:lnTo>
                    <a:pt x="953" y="3199"/>
                  </a:lnTo>
                  <a:lnTo>
                    <a:pt x="1075" y="3273"/>
                  </a:lnTo>
                  <a:lnTo>
                    <a:pt x="1222" y="3322"/>
                  </a:lnTo>
                  <a:lnTo>
                    <a:pt x="1393" y="3346"/>
                  </a:lnTo>
                  <a:lnTo>
                    <a:pt x="1539" y="3370"/>
                  </a:lnTo>
                  <a:lnTo>
                    <a:pt x="1686" y="3346"/>
                  </a:lnTo>
                  <a:lnTo>
                    <a:pt x="1857" y="3322"/>
                  </a:lnTo>
                  <a:lnTo>
                    <a:pt x="2003" y="3273"/>
                  </a:lnTo>
                  <a:lnTo>
                    <a:pt x="2125" y="3199"/>
                  </a:lnTo>
                  <a:lnTo>
                    <a:pt x="2272" y="3126"/>
                  </a:lnTo>
                  <a:lnTo>
                    <a:pt x="2394" y="3029"/>
                  </a:lnTo>
                  <a:lnTo>
                    <a:pt x="2516" y="2906"/>
                  </a:lnTo>
                  <a:lnTo>
                    <a:pt x="2614" y="2784"/>
                  </a:lnTo>
                  <a:lnTo>
                    <a:pt x="2809" y="2516"/>
                  </a:lnTo>
                  <a:lnTo>
                    <a:pt x="2956" y="2198"/>
                  </a:lnTo>
                  <a:lnTo>
                    <a:pt x="3029" y="1856"/>
                  </a:lnTo>
                  <a:lnTo>
                    <a:pt x="3053" y="1685"/>
                  </a:lnTo>
                  <a:lnTo>
                    <a:pt x="3078" y="1514"/>
                  </a:lnTo>
                  <a:lnTo>
                    <a:pt x="3053" y="1343"/>
                  </a:lnTo>
                  <a:lnTo>
                    <a:pt x="3029" y="1172"/>
                  </a:lnTo>
                  <a:lnTo>
                    <a:pt x="3004" y="1026"/>
                  </a:lnTo>
                  <a:lnTo>
                    <a:pt x="2956" y="879"/>
                  </a:lnTo>
                  <a:lnTo>
                    <a:pt x="2882" y="757"/>
                  </a:lnTo>
                  <a:lnTo>
                    <a:pt x="2809" y="635"/>
                  </a:lnTo>
                  <a:lnTo>
                    <a:pt x="2711" y="513"/>
                  </a:lnTo>
                  <a:lnTo>
                    <a:pt x="2614" y="415"/>
                  </a:lnTo>
                  <a:lnTo>
                    <a:pt x="2394" y="220"/>
                  </a:lnTo>
                  <a:lnTo>
                    <a:pt x="2125" y="98"/>
                  </a:lnTo>
                  <a:lnTo>
                    <a:pt x="1857" y="24"/>
                  </a:lnTo>
                  <a:lnTo>
                    <a:pt x="1539"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 name="Google Shape;524;p39">
            <a:extLst>
              <a:ext uri="{FF2B5EF4-FFF2-40B4-BE49-F238E27FC236}">
                <a16:creationId xmlns:a16="http://schemas.microsoft.com/office/drawing/2014/main" xmlns="" id="{8AFEECF4-77AA-4559-A16C-C3D3205A626C}"/>
              </a:ext>
            </a:extLst>
          </p:cNvPr>
          <p:cNvGrpSpPr/>
          <p:nvPr/>
        </p:nvGrpSpPr>
        <p:grpSpPr>
          <a:xfrm>
            <a:off x="8210945" y="2298044"/>
            <a:ext cx="139863" cy="317513"/>
            <a:chOff x="4753325" y="2329350"/>
            <a:chExt cx="167300" cy="379800"/>
          </a:xfrm>
          <a:solidFill>
            <a:srgbClr val="002060"/>
          </a:solidFill>
        </p:grpSpPr>
        <p:sp>
          <p:nvSpPr>
            <p:cNvPr id="49" name="Google Shape;525;p39">
              <a:extLst>
                <a:ext uri="{FF2B5EF4-FFF2-40B4-BE49-F238E27FC236}">
                  <a16:creationId xmlns:a16="http://schemas.microsoft.com/office/drawing/2014/main" xmlns="" id="{49288FBC-FCE6-46C1-A661-4C94BEB27C1C}"/>
                </a:ext>
              </a:extLst>
            </p:cNvPr>
            <p:cNvSpPr/>
            <p:nvPr/>
          </p:nvSpPr>
          <p:spPr>
            <a:xfrm>
              <a:off x="4753325" y="2424600"/>
              <a:ext cx="167300" cy="284550"/>
            </a:xfrm>
            <a:custGeom>
              <a:avLst/>
              <a:gdLst/>
              <a:ahLst/>
              <a:cxnLst/>
              <a:rect l="l" t="t" r="r" b="b"/>
              <a:pathLst>
                <a:path w="6692" h="11382" extrusionOk="0">
                  <a:moveTo>
                    <a:pt x="4030" y="0"/>
                  </a:moveTo>
                  <a:lnTo>
                    <a:pt x="3883" y="73"/>
                  </a:lnTo>
                  <a:lnTo>
                    <a:pt x="3712" y="122"/>
                  </a:lnTo>
                  <a:lnTo>
                    <a:pt x="3517" y="171"/>
                  </a:lnTo>
                  <a:lnTo>
                    <a:pt x="3175" y="171"/>
                  </a:lnTo>
                  <a:lnTo>
                    <a:pt x="3004" y="147"/>
                  </a:lnTo>
                  <a:lnTo>
                    <a:pt x="2833" y="73"/>
                  </a:lnTo>
                  <a:lnTo>
                    <a:pt x="2662" y="24"/>
                  </a:lnTo>
                  <a:lnTo>
                    <a:pt x="2418" y="24"/>
                  </a:lnTo>
                  <a:lnTo>
                    <a:pt x="2174" y="98"/>
                  </a:lnTo>
                  <a:lnTo>
                    <a:pt x="1954" y="171"/>
                  </a:lnTo>
                  <a:lnTo>
                    <a:pt x="1710" y="318"/>
                  </a:lnTo>
                  <a:lnTo>
                    <a:pt x="1490" y="489"/>
                  </a:lnTo>
                  <a:lnTo>
                    <a:pt x="1246" y="684"/>
                  </a:lnTo>
                  <a:lnTo>
                    <a:pt x="1050" y="928"/>
                  </a:lnTo>
                  <a:lnTo>
                    <a:pt x="855" y="1197"/>
                  </a:lnTo>
                  <a:lnTo>
                    <a:pt x="660" y="1514"/>
                  </a:lnTo>
                  <a:lnTo>
                    <a:pt x="513" y="1856"/>
                  </a:lnTo>
                  <a:lnTo>
                    <a:pt x="366" y="2223"/>
                  </a:lnTo>
                  <a:lnTo>
                    <a:pt x="244" y="2638"/>
                  </a:lnTo>
                  <a:lnTo>
                    <a:pt x="122" y="3102"/>
                  </a:lnTo>
                  <a:lnTo>
                    <a:pt x="49" y="3590"/>
                  </a:lnTo>
                  <a:lnTo>
                    <a:pt x="0" y="4103"/>
                  </a:lnTo>
                  <a:lnTo>
                    <a:pt x="0" y="4665"/>
                  </a:lnTo>
                  <a:lnTo>
                    <a:pt x="0" y="4787"/>
                  </a:lnTo>
                  <a:lnTo>
                    <a:pt x="25" y="4909"/>
                  </a:lnTo>
                  <a:lnTo>
                    <a:pt x="73" y="5007"/>
                  </a:lnTo>
                  <a:lnTo>
                    <a:pt x="147" y="5104"/>
                  </a:lnTo>
                  <a:lnTo>
                    <a:pt x="220" y="5178"/>
                  </a:lnTo>
                  <a:lnTo>
                    <a:pt x="318" y="5251"/>
                  </a:lnTo>
                  <a:lnTo>
                    <a:pt x="415" y="5275"/>
                  </a:lnTo>
                  <a:lnTo>
                    <a:pt x="537" y="5300"/>
                  </a:lnTo>
                  <a:lnTo>
                    <a:pt x="660" y="5275"/>
                  </a:lnTo>
                  <a:lnTo>
                    <a:pt x="757" y="5251"/>
                  </a:lnTo>
                  <a:lnTo>
                    <a:pt x="855" y="5178"/>
                  </a:lnTo>
                  <a:lnTo>
                    <a:pt x="928" y="5104"/>
                  </a:lnTo>
                  <a:lnTo>
                    <a:pt x="1001" y="5007"/>
                  </a:lnTo>
                  <a:lnTo>
                    <a:pt x="1026" y="4909"/>
                  </a:lnTo>
                  <a:lnTo>
                    <a:pt x="1050" y="4787"/>
                  </a:lnTo>
                  <a:lnTo>
                    <a:pt x="1075" y="4665"/>
                  </a:lnTo>
                  <a:lnTo>
                    <a:pt x="1099" y="4201"/>
                  </a:lnTo>
                  <a:lnTo>
                    <a:pt x="1148" y="3737"/>
                  </a:lnTo>
                  <a:lnTo>
                    <a:pt x="1221" y="3322"/>
                  </a:lnTo>
                  <a:lnTo>
                    <a:pt x="1319" y="2931"/>
                  </a:lnTo>
                  <a:lnTo>
                    <a:pt x="1441" y="2589"/>
                  </a:lnTo>
                  <a:lnTo>
                    <a:pt x="1539" y="2345"/>
                  </a:lnTo>
                  <a:lnTo>
                    <a:pt x="1636" y="2174"/>
                  </a:lnTo>
                  <a:lnTo>
                    <a:pt x="1685" y="2149"/>
                  </a:lnTo>
                  <a:lnTo>
                    <a:pt x="1710" y="2149"/>
                  </a:lnTo>
                  <a:lnTo>
                    <a:pt x="1734" y="2247"/>
                  </a:lnTo>
                  <a:lnTo>
                    <a:pt x="1734" y="2516"/>
                  </a:lnTo>
                  <a:lnTo>
                    <a:pt x="1685" y="3493"/>
                  </a:lnTo>
                  <a:lnTo>
                    <a:pt x="1612" y="4836"/>
                  </a:lnTo>
                  <a:lnTo>
                    <a:pt x="1490" y="6374"/>
                  </a:lnTo>
                  <a:lnTo>
                    <a:pt x="1246" y="9256"/>
                  </a:lnTo>
                  <a:lnTo>
                    <a:pt x="1148" y="10551"/>
                  </a:lnTo>
                  <a:lnTo>
                    <a:pt x="1148" y="10697"/>
                  </a:lnTo>
                  <a:lnTo>
                    <a:pt x="1148" y="10844"/>
                  </a:lnTo>
                  <a:lnTo>
                    <a:pt x="1197" y="10966"/>
                  </a:lnTo>
                  <a:lnTo>
                    <a:pt x="1270" y="11088"/>
                  </a:lnTo>
                  <a:lnTo>
                    <a:pt x="1343" y="11186"/>
                  </a:lnTo>
                  <a:lnTo>
                    <a:pt x="1465" y="11284"/>
                  </a:lnTo>
                  <a:lnTo>
                    <a:pt x="1588" y="11357"/>
                  </a:lnTo>
                  <a:lnTo>
                    <a:pt x="1710" y="11381"/>
                  </a:lnTo>
                  <a:lnTo>
                    <a:pt x="1954" y="11381"/>
                  </a:lnTo>
                  <a:lnTo>
                    <a:pt x="2076" y="11357"/>
                  </a:lnTo>
                  <a:lnTo>
                    <a:pt x="2174" y="11284"/>
                  </a:lnTo>
                  <a:lnTo>
                    <a:pt x="2271" y="11210"/>
                  </a:lnTo>
                  <a:lnTo>
                    <a:pt x="2345" y="11137"/>
                  </a:lnTo>
                  <a:lnTo>
                    <a:pt x="2418" y="11039"/>
                  </a:lnTo>
                  <a:lnTo>
                    <a:pt x="2467" y="10917"/>
                  </a:lnTo>
                  <a:lnTo>
                    <a:pt x="2516" y="10795"/>
                  </a:lnTo>
                  <a:lnTo>
                    <a:pt x="3053" y="7034"/>
                  </a:lnTo>
                  <a:lnTo>
                    <a:pt x="3053" y="6985"/>
                  </a:lnTo>
                  <a:lnTo>
                    <a:pt x="3102" y="6887"/>
                  </a:lnTo>
                  <a:lnTo>
                    <a:pt x="3151" y="6839"/>
                  </a:lnTo>
                  <a:lnTo>
                    <a:pt x="3200" y="6790"/>
                  </a:lnTo>
                  <a:lnTo>
                    <a:pt x="3273" y="6765"/>
                  </a:lnTo>
                  <a:lnTo>
                    <a:pt x="3346" y="6741"/>
                  </a:lnTo>
                  <a:lnTo>
                    <a:pt x="3419" y="6765"/>
                  </a:lnTo>
                  <a:lnTo>
                    <a:pt x="3493" y="6790"/>
                  </a:lnTo>
                  <a:lnTo>
                    <a:pt x="3541" y="6839"/>
                  </a:lnTo>
                  <a:lnTo>
                    <a:pt x="3590" y="6887"/>
                  </a:lnTo>
                  <a:lnTo>
                    <a:pt x="3639" y="6985"/>
                  </a:lnTo>
                  <a:lnTo>
                    <a:pt x="3639" y="7034"/>
                  </a:lnTo>
                  <a:lnTo>
                    <a:pt x="4176" y="10795"/>
                  </a:lnTo>
                  <a:lnTo>
                    <a:pt x="4225" y="10917"/>
                  </a:lnTo>
                  <a:lnTo>
                    <a:pt x="4274" y="11039"/>
                  </a:lnTo>
                  <a:lnTo>
                    <a:pt x="4347" y="11137"/>
                  </a:lnTo>
                  <a:lnTo>
                    <a:pt x="4421" y="11210"/>
                  </a:lnTo>
                  <a:lnTo>
                    <a:pt x="4518" y="11284"/>
                  </a:lnTo>
                  <a:lnTo>
                    <a:pt x="4616" y="11357"/>
                  </a:lnTo>
                  <a:lnTo>
                    <a:pt x="4738" y="11381"/>
                  </a:lnTo>
                  <a:lnTo>
                    <a:pt x="4982" y="11381"/>
                  </a:lnTo>
                  <a:lnTo>
                    <a:pt x="5104" y="11357"/>
                  </a:lnTo>
                  <a:lnTo>
                    <a:pt x="5227" y="11284"/>
                  </a:lnTo>
                  <a:lnTo>
                    <a:pt x="5349" y="11186"/>
                  </a:lnTo>
                  <a:lnTo>
                    <a:pt x="5422" y="11088"/>
                  </a:lnTo>
                  <a:lnTo>
                    <a:pt x="5495" y="10966"/>
                  </a:lnTo>
                  <a:lnTo>
                    <a:pt x="5544" y="10844"/>
                  </a:lnTo>
                  <a:lnTo>
                    <a:pt x="5544" y="10697"/>
                  </a:lnTo>
                  <a:lnTo>
                    <a:pt x="5544" y="10551"/>
                  </a:lnTo>
                  <a:lnTo>
                    <a:pt x="5202" y="6399"/>
                  </a:lnTo>
                  <a:lnTo>
                    <a:pt x="5007" y="3517"/>
                  </a:lnTo>
                  <a:lnTo>
                    <a:pt x="4958" y="2540"/>
                  </a:lnTo>
                  <a:lnTo>
                    <a:pt x="4958" y="2247"/>
                  </a:lnTo>
                  <a:lnTo>
                    <a:pt x="4982" y="2149"/>
                  </a:lnTo>
                  <a:lnTo>
                    <a:pt x="5007" y="2149"/>
                  </a:lnTo>
                  <a:lnTo>
                    <a:pt x="5056" y="2174"/>
                  </a:lnTo>
                  <a:lnTo>
                    <a:pt x="5153" y="2320"/>
                  </a:lnTo>
                  <a:lnTo>
                    <a:pt x="5251" y="2564"/>
                  </a:lnTo>
                  <a:lnTo>
                    <a:pt x="5349" y="2906"/>
                  </a:lnTo>
                  <a:lnTo>
                    <a:pt x="5446" y="3297"/>
                  </a:lnTo>
                  <a:lnTo>
                    <a:pt x="5544" y="3737"/>
                  </a:lnTo>
                  <a:lnTo>
                    <a:pt x="5593" y="4201"/>
                  </a:lnTo>
                  <a:lnTo>
                    <a:pt x="5617" y="4665"/>
                  </a:lnTo>
                  <a:lnTo>
                    <a:pt x="5642" y="4787"/>
                  </a:lnTo>
                  <a:lnTo>
                    <a:pt x="5666" y="4909"/>
                  </a:lnTo>
                  <a:lnTo>
                    <a:pt x="5691" y="5007"/>
                  </a:lnTo>
                  <a:lnTo>
                    <a:pt x="5764" y="5104"/>
                  </a:lnTo>
                  <a:lnTo>
                    <a:pt x="5837" y="5178"/>
                  </a:lnTo>
                  <a:lnTo>
                    <a:pt x="5935" y="5251"/>
                  </a:lnTo>
                  <a:lnTo>
                    <a:pt x="6033" y="5275"/>
                  </a:lnTo>
                  <a:lnTo>
                    <a:pt x="6155" y="5300"/>
                  </a:lnTo>
                  <a:lnTo>
                    <a:pt x="6277" y="5275"/>
                  </a:lnTo>
                  <a:lnTo>
                    <a:pt x="6374" y="5251"/>
                  </a:lnTo>
                  <a:lnTo>
                    <a:pt x="6472" y="5178"/>
                  </a:lnTo>
                  <a:lnTo>
                    <a:pt x="6545" y="5104"/>
                  </a:lnTo>
                  <a:lnTo>
                    <a:pt x="6619" y="5007"/>
                  </a:lnTo>
                  <a:lnTo>
                    <a:pt x="6668" y="4909"/>
                  </a:lnTo>
                  <a:lnTo>
                    <a:pt x="6692" y="4787"/>
                  </a:lnTo>
                  <a:lnTo>
                    <a:pt x="6692" y="4665"/>
                  </a:lnTo>
                  <a:lnTo>
                    <a:pt x="6692" y="4103"/>
                  </a:lnTo>
                  <a:lnTo>
                    <a:pt x="6643" y="3566"/>
                  </a:lnTo>
                  <a:lnTo>
                    <a:pt x="6570" y="3077"/>
                  </a:lnTo>
                  <a:lnTo>
                    <a:pt x="6472" y="2638"/>
                  </a:lnTo>
                  <a:lnTo>
                    <a:pt x="6374" y="2223"/>
                  </a:lnTo>
                  <a:lnTo>
                    <a:pt x="6228" y="1832"/>
                  </a:lnTo>
                  <a:lnTo>
                    <a:pt x="6081" y="1490"/>
                  </a:lnTo>
                  <a:lnTo>
                    <a:pt x="5910" y="1172"/>
                  </a:lnTo>
                  <a:lnTo>
                    <a:pt x="5715" y="904"/>
                  </a:lnTo>
                  <a:lnTo>
                    <a:pt x="5520" y="659"/>
                  </a:lnTo>
                  <a:lnTo>
                    <a:pt x="5300" y="464"/>
                  </a:lnTo>
                  <a:lnTo>
                    <a:pt x="5056" y="293"/>
                  </a:lnTo>
                  <a:lnTo>
                    <a:pt x="4811" y="171"/>
                  </a:lnTo>
                  <a:lnTo>
                    <a:pt x="4567" y="73"/>
                  </a:lnTo>
                  <a:lnTo>
                    <a:pt x="4299" y="24"/>
                  </a:lnTo>
                  <a:lnTo>
                    <a:pt x="4030"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26;p39">
              <a:extLst>
                <a:ext uri="{FF2B5EF4-FFF2-40B4-BE49-F238E27FC236}">
                  <a16:creationId xmlns:a16="http://schemas.microsoft.com/office/drawing/2014/main" xmlns="" id="{3725F27A-E041-4C8B-A160-96DDDAB3FA53}"/>
                </a:ext>
              </a:extLst>
            </p:cNvPr>
            <p:cNvSpPr/>
            <p:nvPr/>
          </p:nvSpPr>
          <p:spPr>
            <a:xfrm>
              <a:off x="4798500" y="2329350"/>
              <a:ext cx="76950" cy="84275"/>
            </a:xfrm>
            <a:custGeom>
              <a:avLst/>
              <a:gdLst/>
              <a:ahLst/>
              <a:cxnLst/>
              <a:rect l="l" t="t" r="r" b="b"/>
              <a:pathLst>
                <a:path w="3078" h="3371" extrusionOk="0">
                  <a:moveTo>
                    <a:pt x="1539" y="0"/>
                  </a:moveTo>
                  <a:lnTo>
                    <a:pt x="1222" y="24"/>
                  </a:lnTo>
                  <a:lnTo>
                    <a:pt x="953" y="98"/>
                  </a:lnTo>
                  <a:lnTo>
                    <a:pt x="684" y="220"/>
                  </a:lnTo>
                  <a:lnTo>
                    <a:pt x="464" y="415"/>
                  </a:lnTo>
                  <a:lnTo>
                    <a:pt x="367" y="513"/>
                  </a:lnTo>
                  <a:lnTo>
                    <a:pt x="269" y="635"/>
                  </a:lnTo>
                  <a:lnTo>
                    <a:pt x="196" y="757"/>
                  </a:lnTo>
                  <a:lnTo>
                    <a:pt x="123" y="879"/>
                  </a:lnTo>
                  <a:lnTo>
                    <a:pt x="74" y="1026"/>
                  </a:lnTo>
                  <a:lnTo>
                    <a:pt x="49" y="1172"/>
                  </a:lnTo>
                  <a:lnTo>
                    <a:pt x="25" y="1343"/>
                  </a:lnTo>
                  <a:lnTo>
                    <a:pt x="0" y="1514"/>
                  </a:lnTo>
                  <a:lnTo>
                    <a:pt x="25" y="1685"/>
                  </a:lnTo>
                  <a:lnTo>
                    <a:pt x="49" y="1856"/>
                  </a:lnTo>
                  <a:lnTo>
                    <a:pt x="123" y="2198"/>
                  </a:lnTo>
                  <a:lnTo>
                    <a:pt x="269" y="2516"/>
                  </a:lnTo>
                  <a:lnTo>
                    <a:pt x="464" y="2784"/>
                  </a:lnTo>
                  <a:lnTo>
                    <a:pt x="562" y="2906"/>
                  </a:lnTo>
                  <a:lnTo>
                    <a:pt x="684" y="3029"/>
                  </a:lnTo>
                  <a:lnTo>
                    <a:pt x="806" y="3126"/>
                  </a:lnTo>
                  <a:lnTo>
                    <a:pt x="953" y="3199"/>
                  </a:lnTo>
                  <a:lnTo>
                    <a:pt x="1075" y="3273"/>
                  </a:lnTo>
                  <a:lnTo>
                    <a:pt x="1222" y="3322"/>
                  </a:lnTo>
                  <a:lnTo>
                    <a:pt x="1393" y="3346"/>
                  </a:lnTo>
                  <a:lnTo>
                    <a:pt x="1539" y="3370"/>
                  </a:lnTo>
                  <a:lnTo>
                    <a:pt x="1686" y="3346"/>
                  </a:lnTo>
                  <a:lnTo>
                    <a:pt x="1857" y="3322"/>
                  </a:lnTo>
                  <a:lnTo>
                    <a:pt x="2003" y="3273"/>
                  </a:lnTo>
                  <a:lnTo>
                    <a:pt x="2125" y="3199"/>
                  </a:lnTo>
                  <a:lnTo>
                    <a:pt x="2272" y="3126"/>
                  </a:lnTo>
                  <a:lnTo>
                    <a:pt x="2394" y="3029"/>
                  </a:lnTo>
                  <a:lnTo>
                    <a:pt x="2516" y="2906"/>
                  </a:lnTo>
                  <a:lnTo>
                    <a:pt x="2614" y="2784"/>
                  </a:lnTo>
                  <a:lnTo>
                    <a:pt x="2809" y="2516"/>
                  </a:lnTo>
                  <a:lnTo>
                    <a:pt x="2956" y="2198"/>
                  </a:lnTo>
                  <a:lnTo>
                    <a:pt x="3029" y="1856"/>
                  </a:lnTo>
                  <a:lnTo>
                    <a:pt x="3053" y="1685"/>
                  </a:lnTo>
                  <a:lnTo>
                    <a:pt x="3078" y="1514"/>
                  </a:lnTo>
                  <a:lnTo>
                    <a:pt x="3053" y="1343"/>
                  </a:lnTo>
                  <a:lnTo>
                    <a:pt x="3029" y="1172"/>
                  </a:lnTo>
                  <a:lnTo>
                    <a:pt x="3004" y="1026"/>
                  </a:lnTo>
                  <a:lnTo>
                    <a:pt x="2956" y="879"/>
                  </a:lnTo>
                  <a:lnTo>
                    <a:pt x="2882" y="757"/>
                  </a:lnTo>
                  <a:lnTo>
                    <a:pt x="2809" y="635"/>
                  </a:lnTo>
                  <a:lnTo>
                    <a:pt x="2711" y="513"/>
                  </a:lnTo>
                  <a:lnTo>
                    <a:pt x="2614" y="415"/>
                  </a:lnTo>
                  <a:lnTo>
                    <a:pt x="2394" y="220"/>
                  </a:lnTo>
                  <a:lnTo>
                    <a:pt x="2125" y="98"/>
                  </a:lnTo>
                  <a:lnTo>
                    <a:pt x="1857" y="24"/>
                  </a:lnTo>
                  <a:lnTo>
                    <a:pt x="1539"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 name="Google Shape;524;p39">
            <a:extLst>
              <a:ext uri="{FF2B5EF4-FFF2-40B4-BE49-F238E27FC236}">
                <a16:creationId xmlns:a16="http://schemas.microsoft.com/office/drawing/2014/main" xmlns="" id="{07BC78DE-5DEF-498D-8525-F681C1F64571}"/>
              </a:ext>
            </a:extLst>
          </p:cNvPr>
          <p:cNvGrpSpPr/>
          <p:nvPr/>
        </p:nvGrpSpPr>
        <p:grpSpPr>
          <a:xfrm>
            <a:off x="4443852" y="2414583"/>
            <a:ext cx="139863" cy="317513"/>
            <a:chOff x="4753325" y="2329350"/>
            <a:chExt cx="167300" cy="379800"/>
          </a:xfrm>
          <a:solidFill>
            <a:schemeClr val="accent5">
              <a:lumMod val="75000"/>
            </a:schemeClr>
          </a:solidFill>
        </p:grpSpPr>
        <p:sp>
          <p:nvSpPr>
            <p:cNvPr id="52" name="Google Shape;525;p39">
              <a:extLst>
                <a:ext uri="{FF2B5EF4-FFF2-40B4-BE49-F238E27FC236}">
                  <a16:creationId xmlns:a16="http://schemas.microsoft.com/office/drawing/2014/main" xmlns="" id="{996528B9-0BC3-423A-8473-05A7F3F8FA76}"/>
                </a:ext>
              </a:extLst>
            </p:cNvPr>
            <p:cNvSpPr/>
            <p:nvPr/>
          </p:nvSpPr>
          <p:spPr>
            <a:xfrm>
              <a:off x="4753325" y="2424600"/>
              <a:ext cx="167300" cy="284550"/>
            </a:xfrm>
            <a:custGeom>
              <a:avLst/>
              <a:gdLst/>
              <a:ahLst/>
              <a:cxnLst/>
              <a:rect l="l" t="t" r="r" b="b"/>
              <a:pathLst>
                <a:path w="6692" h="11382" extrusionOk="0">
                  <a:moveTo>
                    <a:pt x="4030" y="0"/>
                  </a:moveTo>
                  <a:lnTo>
                    <a:pt x="3883" y="73"/>
                  </a:lnTo>
                  <a:lnTo>
                    <a:pt x="3712" y="122"/>
                  </a:lnTo>
                  <a:lnTo>
                    <a:pt x="3517" y="171"/>
                  </a:lnTo>
                  <a:lnTo>
                    <a:pt x="3175" y="171"/>
                  </a:lnTo>
                  <a:lnTo>
                    <a:pt x="3004" y="147"/>
                  </a:lnTo>
                  <a:lnTo>
                    <a:pt x="2833" y="73"/>
                  </a:lnTo>
                  <a:lnTo>
                    <a:pt x="2662" y="24"/>
                  </a:lnTo>
                  <a:lnTo>
                    <a:pt x="2418" y="24"/>
                  </a:lnTo>
                  <a:lnTo>
                    <a:pt x="2174" y="98"/>
                  </a:lnTo>
                  <a:lnTo>
                    <a:pt x="1954" y="171"/>
                  </a:lnTo>
                  <a:lnTo>
                    <a:pt x="1710" y="318"/>
                  </a:lnTo>
                  <a:lnTo>
                    <a:pt x="1490" y="489"/>
                  </a:lnTo>
                  <a:lnTo>
                    <a:pt x="1246" y="684"/>
                  </a:lnTo>
                  <a:lnTo>
                    <a:pt x="1050" y="928"/>
                  </a:lnTo>
                  <a:lnTo>
                    <a:pt x="855" y="1197"/>
                  </a:lnTo>
                  <a:lnTo>
                    <a:pt x="660" y="1514"/>
                  </a:lnTo>
                  <a:lnTo>
                    <a:pt x="513" y="1856"/>
                  </a:lnTo>
                  <a:lnTo>
                    <a:pt x="366" y="2223"/>
                  </a:lnTo>
                  <a:lnTo>
                    <a:pt x="244" y="2638"/>
                  </a:lnTo>
                  <a:lnTo>
                    <a:pt x="122" y="3102"/>
                  </a:lnTo>
                  <a:lnTo>
                    <a:pt x="49" y="3590"/>
                  </a:lnTo>
                  <a:lnTo>
                    <a:pt x="0" y="4103"/>
                  </a:lnTo>
                  <a:lnTo>
                    <a:pt x="0" y="4665"/>
                  </a:lnTo>
                  <a:lnTo>
                    <a:pt x="0" y="4787"/>
                  </a:lnTo>
                  <a:lnTo>
                    <a:pt x="25" y="4909"/>
                  </a:lnTo>
                  <a:lnTo>
                    <a:pt x="73" y="5007"/>
                  </a:lnTo>
                  <a:lnTo>
                    <a:pt x="147" y="5104"/>
                  </a:lnTo>
                  <a:lnTo>
                    <a:pt x="220" y="5178"/>
                  </a:lnTo>
                  <a:lnTo>
                    <a:pt x="318" y="5251"/>
                  </a:lnTo>
                  <a:lnTo>
                    <a:pt x="415" y="5275"/>
                  </a:lnTo>
                  <a:lnTo>
                    <a:pt x="537" y="5300"/>
                  </a:lnTo>
                  <a:lnTo>
                    <a:pt x="660" y="5275"/>
                  </a:lnTo>
                  <a:lnTo>
                    <a:pt x="757" y="5251"/>
                  </a:lnTo>
                  <a:lnTo>
                    <a:pt x="855" y="5178"/>
                  </a:lnTo>
                  <a:lnTo>
                    <a:pt x="928" y="5104"/>
                  </a:lnTo>
                  <a:lnTo>
                    <a:pt x="1001" y="5007"/>
                  </a:lnTo>
                  <a:lnTo>
                    <a:pt x="1026" y="4909"/>
                  </a:lnTo>
                  <a:lnTo>
                    <a:pt x="1050" y="4787"/>
                  </a:lnTo>
                  <a:lnTo>
                    <a:pt x="1075" y="4665"/>
                  </a:lnTo>
                  <a:lnTo>
                    <a:pt x="1099" y="4201"/>
                  </a:lnTo>
                  <a:lnTo>
                    <a:pt x="1148" y="3737"/>
                  </a:lnTo>
                  <a:lnTo>
                    <a:pt x="1221" y="3322"/>
                  </a:lnTo>
                  <a:lnTo>
                    <a:pt x="1319" y="2931"/>
                  </a:lnTo>
                  <a:lnTo>
                    <a:pt x="1441" y="2589"/>
                  </a:lnTo>
                  <a:lnTo>
                    <a:pt x="1539" y="2345"/>
                  </a:lnTo>
                  <a:lnTo>
                    <a:pt x="1636" y="2174"/>
                  </a:lnTo>
                  <a:lnTo>
                    <a:pt x="1685" y="2149"/>
                  </a:lnTo>
                  <a:lnTo>
                    <a:pt x="1710" y="2149"/>
                  </a:lnTo>
                  <a:lnTo>
                    <a:pt x="1734" y="2247"/>
                  </a:lnTo>
                  <a:lnTo>
                    <a:pt x="1734" y="2516"/>
                  </a:lnTo>
                  <a:lnTo>
                    <a:pt x="1685" y="3493"/>
                  </a:lnTo>
                  <a:lnTo>
                    <a:pt x="1612" y="4836"/>
                  </a:lnTo>
                  <a:lnTo>
                    <a:pt x="1490" y="6374"/>
                  </a:lnTo>
                  <a:lnTo>
                    <a:pt x="1246" y="9256"/>
                  </a:lnTo>
                  <a:lnTo>
                    <a:pt x="1148" y="10551"/>
                  </a:lnTo>
                  <a:lnTo>
                    <a:pt x="1148" y="10697"/>
                  </a:lnTo>
                  <a:lnTo>
                    <a:pt x="1148" y="10844"/>
                  </a:lnTo>
                  <a:lnTo>
                    <a:pt x="1197" y="10966"/>
                  </a:lnTo>
                  <a:lnTo>
                    <a:pt x="1270" y="11088"/>
                  </a:lnTo>
                  <a:lnTo>
                    <a:pt x="1343" y="11186"/>
                  </a:lnTo>
                  <a:lnTo>
                    <a:pt x="1465" y="11284"/>
                  </a:lnTo>
                  <a:lnTo>
                    <a:pt x="1588" y="11357"/>
                  </a:lnTo>
                  <a:lnTo>
                    <a:pt x="1710" y="11381"/>
                  </a:lnTo>
                  <a:lnTo>
                    <a:pt x="1954" y="11381"/>
                  </a:lnTo>
                  <a:lnTo>
                    <a:pt x="2076" y="11357"/>
                  </a:lnTo>
                  <a:lnTo>
                    <a:pt x="2174" y="11284"/>
                  </a:lnTo>
                  <a:lnTo>
                    <a:pt x="2271" y="11210"/>
                  </a:lnTo>
                  <a:lnTo>
                    <a:pt x="2345" y="11137"/>
                  </a:lnTo>
                  <a:lnTo>
                    <a:pt x="2418" y="11039"/>
                  </a:lnTo>
                  <a:lnTo>
                    <a:pt x="2467" y="10917"/>
                  </a:lnTo>
                  <a:lnTo>
                    <a:pt x="2516" y="10795"/>
                  </a:lnTo>
                  <a:lnTo>
                    <a:pt x="3053" y="7034"/>
                  </a:lnTo>
                  <a:lnTo>
                    <a:pt x="3053" y="6985"/>
                  </a:lnTo>
                  <a:lnTo>
                    <a:pt x="3102" y="6887"/>
                  </a:lnTo>
                  <a:lnTo>
                    <a:pt x="3151" y="6839"/>
                  </a:lnTo>
                  <a:lnTo>
                    <a:pt x="3200" y="6790"/>
                  </a:lnTo>
                  <a:lnTo>
                    <a:pt x="3273" y="6765"/>
                  </a:lnTo>
                  <a:lnTo>
                    <a:pt x="3346" y="6741"/>
                  </a:lnTo>
                  <a:lnTo>
                    <a:pt x="3419" y="6765"/>
                  </a:lnTo>
                  <a:lnTo>
                    <a:pt x="3493" y="6790"/>
                  </a:lnTo>
                  <a:lnTo>
                    <a:pt x="3541" y="6839"/>
                  </a:lnTo>
                  <a:lnTo>
                    <a:pt x="3590" y="6887"/>
                  </a:lnTo>
                  <a:lnTo>
                    <a:pt x="3639" y="6985"/>
                  </a:lnTo>
                  <a:lnTo>
                    <a:pt x="3639" y="7034"/>
                  </a:lnTo>
                  <a:lnTo>
                    <a:pt x="4176" y="10795"/>
                  </a:lnTo>
                  <a:lnTo>
                    <a:pt x="4225" y="10917"/>
                  </a:lnTo>
                  <a:lnTo>
                    <a:pt x="4274" y="11039"/>
                  </a:lnTo>
                  <a:lnTo>
                    <a:pt x="4347" y="11137"/>
                  </a:lnTo>
                  <a:lnTo>
                    <a:pt x="4421" y="11210"/>
                  </a:lnTo>
                  <a:lnTo>
                    <a:pt x="4518" y="11284"/>
                  </a:lnTo>
                  <a:lnTo>
                    <a:pt x="4616" y="11357"/>
                  </a:lnTo>
                  <a:lnTo>
                    <a:pt x="4738" y="11381"/>
                  </a:lnTo>
                  <a:lnTo>
                    <a:pt x="4982" y="11381"/>
                  </a:lnTo>
                  <a:lnTo>
                    <a:pt x="5104" y="11357"/>
                  </a:lnTo>
                  <a:lnTo>
                    <a:pt x="5227" y="11284"/>
                  </a:lnTo>
                  <a:lnTo>
                    <a:pt x="5349" y="11186"/>
                  </a:lnTo>
                  <a:lnTo>
                    <a:pt x="5422" y="11088"/>
                  </a:lnTo>
                  <a:lnTo>
                    <a:pt x="5495" y="10966"/>
                  </a:lnTo>
                  <a:lnTo>
                    <a:pt x="5544" y="10844"/>
                  </a:lnTo>
                  <a:lnTo>
                    <a:pt x="5544" y="10697"/>
                  </a:lnTo>
                  <a:lnTo>
                    <a:pt x="5544" y="10551"/>
                  </a:lnTo>
                  <a:lnTo>
                    <a:pt x="5202" y="6399"/>
                  </a:lnTo>
                  <a:lnTo>
                    <a:pt x="5007" y="3517"/>
                  </a:lnTo>
                  <a:lnTo>
                    <a:pt x="4958" y="2540"/>
                  </a:lnTo>
                  <a:lnTo>
                    <a:pt x="4958" y="2247"/>
                  </a:lnTo>
                  <a:lnTo>
                    <a:pt x="4982" y="2149"/>
                  </a:lnTo>
                  <a:lnTo>
                    <a:pt x="5007" y="2149"/>
                  </a:lnTo>
                  <a:lnTo>
                    <a:pt x="5056" y="2174"/>
                  </a:lnTo>
                  <a:lnTo>
                    <a:pt x="5153" y="2320"/>
                  </a:lnTo>
                  <a:lnTo>
                    <a:pt x="5251" y="2564"/>
                  </a:lnTo>
                  <a:lnTo>
                    <a:pt x="5349" y="2906"/>
                  </a:lnTo>
                  <a:lnTo>
                    <a:pt x="5446" y="3297"/>
                  </a:lnTo>
                  <a:lnTo>
                    <a:pt x="5544" y="3737"/>
                  </a:lnTo>
                  <a:lnTo>
                    <a:pt x="5593" y="4201"/>
                  </a:lnTo>
                  <a:lnTo>
                    <a:pt x="5617" y="4665"/>
                  </a:lnTo>
                  <a:lnTo>
                    <a:pt x="5642" y="4787"/>
                  </a:lnTo>
                  <a:lnTo>
                    <a:pt x="5666" y="4909"/>
                  </a:lnTo>
                  <a:lnTo>
                    <a:pt x="5691" y="5007"/>
                  </a:lnTo>
                  <a:lnTo>
                    <a:pt x="5764" y="5104"/>
                  </a:lnTo>
                  <a:lnTo>
                    <a:pt x="5837" y="5178"/>
                  </a:lnTo>
                  <a:lnTo>
                    <a:pt x="5935" y="5251"/>
                  </a:lnTo>
                  <a:lnTo>
                    <a:pt x="6033" y="5275"/>
                  </a:lnTo>
                  <a:lnTo>
                    <a:pt x="6155" y="5300"/>
                  </a:lnTo>
                  <a:lnTo>
                    <a:pt x="6277" y="5275"/>
                  </a:lnTo>
                  <a:lnTo>
                    <a:pt x="6374" y="5251"/>
                  </a:lnTo>
                  <a:lnTo>
                    <a:pt x="6472" y="5178"/>
                  </a:lnTo>
                  <a:lnTo>
                    <a:pt x="6545" y="5104"/>
                  </a:lnTo>
                  <a:lnTo>
                    <a:pt x="6619" y="5007"/>
                  </a:lnTo>
                  <a:lnTo>
                    <a:pt x="6668" y="4909"/>
                  </a:lnTo>
                  <a:lnTo>
                    <a:pt x="6692" y="4787"/>
                  </a:lnTo>
                  <a:lnTo>
                    <a:pt x="6692" y="4665"/>
                  </a:lnTo>
                  <a:lnTo>
                    <a:pt x="6692" y="4103"/>
                  </a:lnTo>
                  <a:lnTo>
                    <a:pt x="6643" y="3566"/>
                  </a:lnTo>
                  <a:lnTo>
                    <a:pt x="6570" y="3077"/>
                  </a:lnTo>
                  <a:lnTo>
                    <a:pt x="6472" y="2638"/>
                  </a:lnTo>
                  <a:lnTo>
                    <a:pt x="6374" y="2223"/>
                  </a:lnTo>
                  <a:lnTo>
                    <a:pt x="6228" y="1832"/>
                  </a:lnTo>
                  <a:lnTo>
                    <a:pt x="6081" y="1490"/>
                  </a:lnTo>
                  <a:lnTo>
                    <a:pt x="5910" y="1172"/>
                  </a:lnTo>
                  <a:lnTo>
                    <a:pt x="5715" y="904"/>
                  </a:lnTo>
                  <a:lnTo>
                    <a:pt x="5520" y="659"/>
                  </a:lnTo>
                  <a:lnTo>
                    <a:pt x="5300" y="464"/>
                  </a:lnTo>
                  <a:lnTo>
                    <a:pt x="5056" y="293"/>
                  </a:lnTo>
                  <a:lnTo>
                    <a:pt x="4811" y="171"/>
                  </a:lnTo>
                  <a:lnTo>
                    <a:pt x="4567" y="73"/>
                  </a:lnTo>
                  <a:lnTo>
                    <a:pt x="4299" y="24"/>
                  </a:lnTo>
                  <a:lnTo>
                    <a:pt x="4030"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26;p39">
              <a:extLst>
                <a:ext uri="{FF2B5EF4-FFF2-40B4-BE49-F238E27FC236}">
                  <a16:creationId xmlns:a16="http://schemas.microsoft.com/office/drawing/2014/main" xmlns="" id="{CC7462E1-ADA7-4C62-BA00-E48E08C03417}"/>
                </a:ext>
              </a:extLst>
            </p:cNvPr>
            <p:cNvSpPr/>
            <p:nvPr/>
          </p:nvSpPr>
          <p:spPr>
            <a:xfrm>
              <a:off x="4798500" y="2329350"/>
              <a:ext cx="76950" cy="84275"/>
            </a:xfrm>
            <a:custGeom>
              <a:avLst/>
              <a:gdLst/>
              <a:ahLst/>
              <a:cxnLst/>
              <a:rect l="l" t="t" r="r" b="b"/>
              <a:pathLst>
                <a:path w="3078" h="3371" extrusionOk="0">
                  <a:moveTo>
                    <a:pt x="1539" y="0"/>
                  </a:moveTo>
                  <a:lnTo>
                    <a:pt x="1222" y="24"/>
                  </a:lnTo>
                  <a:lnTo>
                    <a:pt x="953" y="98"/>
                  </a:lnTo>
                  <a:lnTo>
                    <a:pt x="684" y="220"/>
                  </a:lnTo>
                  <a:lnTo>
                    <a:pt x="464" y="415"/>
                  </a:lnTo>
                  <a:lnTo>
                    <a:pt x="367" y="513"/>
                  </a:lnTo>
                  <a:lnTo>
                    <a:pt x="269" y="635"/>
                  </a:lnTo>
                  <a:lnTo>
                    <a:pt x="196" y="757"/>
                  </a:lnTo>
                  <a:lnTo>
                    <a:pt x="123" y="879"/>
                  </a:lnTo>
                  <a:lnTo>
                    <a:pt x="74" y="1026"/>
                  </a:lnTo>
                  <a:lnTo>
                    <a:pt x="49" y="1172"/>
                  </a:lnTo>
                  <a:lnTo>
                    <a:pt x="25" y="1343"/>
                  </a:lnTo>
                  <a:lnTo>
                    <a:pt x="0" y="1514"/>
                  </a:lnTo>
                  <a:lnTo>
                    <a:pt x="25" y="1685"/>
                  </a:lnTo>
                  <a:lnTo>
                    <a:pt x="49" y="1856"/>
                  </a:lnTo>
                  <a:lnTo>
                    <a:pt x="123" y="2198"/>
                  </a:lnTo>
                  <a:lnTo>
                    <a:pt x="269" y="2516"/>
                  </a:lnTo>
                  <a:lnTo>
                    <a:pt x="464" y="2784"/>
                  </a:lnTo>
                  <a:lnTo>
                    <a:pt x="562" y="2906"/>
                  </a:lnTo>
                  <a:lnTo>
                    <a:pt x="684" y="3029"/>
                  </a:lnTo>
                  <a:lnTo>
                    <a:pt x="806" y="3126"/>
                  </a:lnTo>
                  <a:lnTo>
                    <a:pt x="953" y="3199"/>
                  </a:lnTo>
                  <a:lnTo>
                    <a:pt x="1075" y="3273"/>
                  </a:lnTo>
                  <a:lnTo>
                    <a:pt x="1222" y="3322"/>
                  </a:lnTo>
                  <a:lnTo>
                    <a:pt x="1393" y="3346"/>
                  </a:lnTo>
                  <a:lnTo>
                    <a:pt x="1539" y="3370"/>
                  </a:lnTo>
                  <a:lnTo>
                    <a:pt x="1686" y="3346"/>
                  </a:lnTo>
                  <a:lnTo>
                    <a:pt x="1857" y="3322"/>
                  </a:lnTo>
                  <a:lnTo>
                    <a:pt x="2003" y="3273"/>
                  </a:lnTo>
                  <a:lnTo>
                    <a:pt x="2125" y="3199"/>
                  </a:lnTo>
                  <a:lnTo>
                    <a:pt x="2272" y="3126"/>
                  </a:lnTo>
                  <a:lnTo>
                    <a:pt x="2394" y="3029"/>
                  </a:lnTo>
                  <a:lnTo>
                    <a:pt x="2516" y="2906"/>
                  </a:lnTo>
                  <a:lnTo>
                    <a:pt x="2614" y="2784"/>
                  </a:lnTo>
                  <a:lnTo>
                    <a:pt x="2809" y="2516"/>
                  </a:lnTo>
                  <a:lnTo>
                    <a:pt x="2956" y="2198"/>
                  </a:lnTo>
                  <a:lnTo>
                    <a:pt x="3029" y="1856"/>
                  </a:lnTo>
                  <a:lnTo>
                    <a:pt x="3053" y="1685"/>
                  </a:lnTo>
                  <a:lnTo>
                    <a:pt x="3078" y="1514"/>
                  </a:lnTo>
                  <a:lnTo>
                    <a:pt x="3053" y="1343"/>
                  </a:lnTo>
                  <a:lnTo>
                    <a:pt x="3029" y="1172"/>
                  </a:lnTo>
                  <a:lnTo>
                    <a:pt x="3004" y="1026"/>
                  </a:lnTo>
                  <a:lnTo>
                    <a:pt x="2956" y="879"/>
                  </a:lnTo>
                  <a:lnTo>
                    <a:pt x="2882" y="757"/>
                  </a:lnTo>
                  <a:lnTo>
                    <a:pt x="2809" y="635"/>
                  </a:lnTo>
                  <a:lnTo>
                    <a:pt x="2711" y="513"/>
                  </a:lnTo>
                  <a:lnTo>
                    <a:pt x="2614" y="415"/>
                  </a:lnTo>
                  <a:lnTo>
                    <a:pt x="2394" y="220"/>
                  </a:lnTo>
                  <a:lnTo>
                    <a:pt x="2125" y="98"/>
                  </a:lnTo>
                  <a:lnTo>
                    <a:pt x="1857" y="24"/>
                  </a:lnTo>
                  <a:lnTo>
                    <a:pt x="1539"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 name="Google Shape;524;p39">
            <a:extLst>
              <a:ext uri="{FF2B5EF4-FFF2-40B4-BE49-F238E27FC236}">
                <a16:creationId xmlns:a16="http://schemas.microsoft.com/office/drawing/2014/main" xmlns="" id="{3351DE4F-73D4-4B3D-9148-452F3D3ABD5C}"/>
              </a:ext>
            </a:extLst>
          </p:cNvPr>
          <p:cNvGrpSpPr/>
          <p:nvPr/>
        </p:nvGrpSpPr>
        <p:grpSpPr>
          <a:xfrm>
            <a:off x="9565679" y="5373223"/>
            <a:ext cx="139863" cy="317513"/>
            <a:chOff x="4753325" y="2329350"/>
            <a:chExt cx="167300" cy="379800"/>
          </a:xfrm>
        </p:grpSpPr>
        <p:sp>
          <p:nvSpPr>
            <p:cNvPr id="55" name="Google Shape;525;p39">
              <a:extLst>
                <a:ext uri="{FF2B5EF4-FFF2-40B4-BE49-F238E27FC236}">
                  <a16:creationId xmlns:a16="http://schemas.microsoft.com/office/drawing/2014/main" xmlns="" id="{9FAB6E69-FC01-4969-95FD-6C2BE00E1453}"/>
                </a:ext>
              </a:extLst>
            </p:cNvPr>
            <p:cNvSpPr/>
            <p:nvPr/>
          </p:nvSpPr>
          <p:spPr>
            <a:xfrm>
              <a:off x="4753325" y="2424600"/>
              <a:ext cx="167300" cy="284550"/>
            </a:xfrm>
            <a:custGeom>
              <a:avLst/>
              <a:gdLst/>
              <a:ahLst/>
              <a:cxnLst/>
              <a:rect l="l" t="t" r="r" b="b"/>
              <a:pathLst>
                <a:path w="6692" h="11382" extrusionOk="0">
                  <a:moveTo>
                    <a:pt x="4030" y="0"/>
                  </a:moveTo>
                  <a:lnTo>
                    <a:pt x="3883" y="73"/>
                  </a:lnTo>
                  <a:lnTo>
                    <a:pt x="3712" y="122"/>
                  </a:lnTo>
                  <a:lnTo>
                    <a:pt x="3517" y="171"/>
                  </a:lnTo>
                  <a:lnTo>
                    <a:pt x="3175" y="171"/>
                  </a:lnTo>
                  <a:lnTo>
                    <a:pt x="3004" y="147"/>
                  </a:lnTo>
                  <a:lnTo>
                    <a:pt x="2833" y="73"/>
                  </a:lnTo>
                  <a:lnTo>
                    <a:pt x="2662" y="24"/>
                  </a:lnTo>
                  <a:lnTo>
                    <a:pt x="2418" y="24"/>
                  </a:lnTo>
                  <a:lnTo>
                    <a:pt x="2174" y="98"/>
                  </a:lnTo>
                  <a:lnTo>
                    <a:pt x="1954" y="171"/>
                  </a:lnTo>
                  <a:lnTo>
                    <a:pt x="1710" y="318"/>
                  </a:lnTo>
                  <a:lnTo>
                    <a:pt x="1490" y="489"/>
                  </a:lnTo>
                  <a:lnTo>
                    <a:pt x="1246" y="684"/>
                  </a:lnTo>
                  <a:lnTo>
                    <a:pt x="1050" y="928"/>
                  </a:lnTo>
                  <a:lnTo>
                    <a:pt x="855" y="1197"/>
                  </a:lnTo>
                  <a:lnTo>
                    <a:pt x="660" y="1514"/>
                  </a:lnTo>
                  <a:lnTo>
                    <a:pt x="513" y="1856"/>
                  </a:lnTo>
                  <a:lnTo>
                    <a:pt x="366" y="2223"/>
                  </a:lnTo>
                  <a:lnTo>
                    <a:pt x="244" y="2638"/>
                  </a:lnTo>
                  <a:lnTo>
                    <a:pt x="122" y="3102"/>
                  </a:lnTo>
                  <a:lnTo>
                    <a:pt x="49" y="3590"/>
                  </a:lnTo>
                  <a:lnTo>
                    <a:pt x="0" y="4103"/>
                  </a:lnTo>
                  <a:lnTo>
                    <a:pt x="0" y="4665"/>
                  </a:lnTo>
                  <a:lnTo>
                    <a:pt x="0" y="4787"/>
                  </a:lnTo>
                  <a:lnTo>
                    <a:pt x="25" y="4909"/>
                  </a:lnTo>
                  <a:lnTo>
                    <a:pt x="73" y="5007"/>
                  </a:lnTo>
                  <a:lnTo>
                    <a:pt x="147" y="5104"/>
                  </a:lnTo>
                  <a:lnTo>
                    <a:pt x="220" y="5178"/>
                  </a:lnTo>
                  <a:lnTo>
                    <a:pt x="318" y="5251"/>
                  </a:lnTo>
                  <a:lnTo>
                    <a:pt x="415" y="5275"/>
                  </a:lnTo>
                  <a:lnTo>
                    <a:pt x="537" y="5300"/>
                  </a:lnTo>
                  <a:lnTo>
                    <a:pt x="660" y="5275"/>
                  </a:lnTo>
                  <a:lnTo>
                    <a:pt x="757" y="5251"/>
                  </a:lnTo>
                  <a:lnTo>
                    <a:pt x="855" y="5178"/>
                  </a:lnTo>
                  <a:lnTo>
                    <a:pt x="928" y="5104"/>
                  </a:lnTo>
                  <a:lnTo>
                    <a:pt x="1001" y="5007"/>
                  </a:lnTo>
                  <a:lnTo>
                    <a:pt x="1026" y="4909"/>
                  </a:lnTo>
                  <a:lnTo>
                    <a:pt x="1050" y="4787"/>
                  </a:lnTo>
                  <a:lnTo>
                    <a:pt x="1075" y="4665"/>
                  </a:lnTo>
                  <a:lnTo>
                    <a:pt x="1099" y="4201"/>
                  </a:lnTo>
                  <a:lnTo>
                    <a:pt x="1148" y="3737"/>
                  </a:lnTo>
                  <a:lnTo>
                    <a:pt x="1221" y="3322"/>
                  </a:lnTo>
                  <a:lnTo>
                    <a:pt x="1319" y="2931"/>
                  </a:lnTo>
                  <a:lnTo>
                    <a:pt x="1441" y="2589"/>
                  </a:lnTo>
                  <a:lnTo>
                    <a:pt x="1539" y="2345"/>
                  </a:lnTo>
                  <a:lnTo>
                    <a:pt x="1636" y="2174"/>
                  </a:lnTo>
                  <a:lnTo>
                    <a:pt x="1685" y="2149"/>
                  </a:lnTo>
                  <a:lnTo>
                    <a:pt x="1710" y="2149"/>
                  </a:lnTo>
                  <a:lnTo>
                    <a:pt x="1734" y="2247"/>
                  </a:lnTo>
                  <a:lnTo>
                    <a:pt x="1734" y="2516"/>
                  </a:lnTo>
                  <a:lnTo>
                    <a:pt x="1685" y="3493"/>
                  </a:lnTo>
                  <a:lnTo>
                    <a:pt x="1612" y="4836"/>
                  </a:lnTo>
                  <a:lnTo>
                    <a:pt x="1490" y="6374"/>
                  </a:lnTo>
                  <a:lnTo>
                    <a:pt x="1246" y="9256"/>
                  </a:lnTo>
                  <a:lnTo>
                    <a:pt x="1148" y="10551"/>
                  </a:lnTo>
                  <a:lnTo>
                    <a:pt x="1148" y="10697"/>
                  </a:lnTo>
                  <a:lnTo>
                    <a:pt x="1148" y="10844"/>
                  </a:lnTo>
                  <a:lnTo>
                    <a:pt x="1197" y="10966"/>
                  </a:lnTo>
                  <a:lnTo>
                    <a:pt x="1270" y="11088"/>
                  </a:lnTo>
                  <a:lnTo>
                    <a:pt x="1343" y="11186"/>
                  </a:lnTo>
                  <a:lnTo>
                    <a:pt x="1465" y="11284"/>
                  </a:lnTo>
                  <a:lnTo>
                    <a:pt x="1588" y="11357"/>
                  </a:lnTo>
                  <a:lnTo>
                    <a:pt x="1710" y="11381"/>
                  </a:lnTo>
                  <a:lnTo>
                    <a:pt x="1954" y="11381"/>
                  </a:lnTo>
                  <a:lnTo>
                    <a:pt x="2076" y="11357"/>
                  </a:lnTo>
                  <a:lnTo>
                    <a:pt x="2174" y="11284"/>
                  </a:lnTo>
                  <a:lnTo>
                    <a:pt x="2271" y="11210"/>
                  </a:lnTo>
                  <a:lnTo>
                    <a:pt x="2345" y="11137"/>
                  </a:lnTo>
                  <a:lnTo>
                    <a:pt x="2418" y="11039"/>
                  </a:lnTo>
                  <a:lnTo>
                    <a:pt x="2467" y="10917"/>
                  </a:lnTo>
                  <a:lnTo>
                    <a:pt x="2516" y="10795"/>
                  </a:lnTo>
                  <a:lnTo>
                    <a:pt x="3053" y="7034"/>
                  </a:lnTo>
                  <a:lnTo>
                    <a:pt x="3053" y="6985"/>
                  </a:lnTo>
                  <a:lnTo>
                    <a:pt x="3102" y="6887"/>
                  </a:lnTo>
                  <a:lnTo>
                    <a:pt x="3151" y="6839"/>
                  </a:lnTo>
                  <a:lnTo>
                    <a:pt x="3200" y="6790"/>
                  </a:lnTo>
                  <a:lnTo>
                    <a:pt x="3273" y="6765"/>
                  </a:lnTo>
                  <a:lnTo>
                    <a:pt x="3346" y="6741"/>
                  </a:lnTo>
                  <a:lnTo>
                    <a:pt x="3419" y="6765"/>
                  </a:lnTo>
                  <a:lnTo>
                    <a:pt x="3493" y="6790"/>
                  </a:lnTo>
                  <a:lnTo>
                    <a:pt x="3541" y="6839"/>
                  </a:lnTo>
                  <a:lnTo>
                    <a:pt x="3590" y="6887"/>
                  </a:lnTo>
                  <a:lnTo>
                    <a:pt x="3639" y="6985"/>
                  </a:lnTo>
                  <a:lnTo>
                    <a:pt x="3639" y="7034"/>
                  </a:lnTo>
                  <a:lnTo>
                    <a:pt x="4176" y="10795"/>
                  </a:lnTo>
                  <a:lnTo>
                    <a:pt x="4225" y="10917"/>
                  </a:lnTo>
                  <a:lnTo>
                    <a:pt x="4274" y="11039"/>
                  </a:lnTo>
                  <a:lnTo>
                    <a:pt x="4347" y="11137"/>
                  </a:lnTo>
                  <a:lnTo>
                    <a:pt x="4421" y="11210"/>
                  </a:lnTo>
                  <a:lnTo>
                    <a:pt x="4518" y="11284"/>
                  </a:lnTo>
                  <a:lnTo>
                    <a:pt x="4616" y="11357"/>
                  </a:lnTo>
                  <a:lnTo>
                    <a:pt x="4738" y="11381"/>
                  </a:lnTo>
                  <a:lnTo>
                    <a:pt x="4982" y="11381"/>
                  </a:lnTo>
                  <a:lnTo>
                    <a:pt x="5104" y="11357"/>
                  </a:lnTo>
                  <a:lnTo>
                    <a:pt x="5227" y="11284"/>
                  </a:lnTo>
                  <a:lnTo>
                    <a:pt x="5349" y="11186"/>
                  </a:lnTo>
                  <a:lnTo>
                    <a:pt x="5422" y="11088"/>
                  </a:lnTo>
                  <a:lnTo>
                    <a:pt x="5495" y="10966"/>
                  </a:lnTo>
                  <a:lnTo>
                    <a:pt x="5544" y="10844"/>
                  </a:lnTo>
                  <a:lnTo>
                    <a:pt x="5544" y="10697"/>
                  </a:lnTo>
                  <a:lnTo>
                    <a:pt x="5544" y="10551"/>
                  </a:lnTo>
                  <a:lnTo>
                    <a:pt x="5202" y="6399"/>
                  </a:lnTo>
                  <a:lnTo>
                    <a:pt x="5007" y="3517"/>
                  </a:lnTo>
                  <a:lnTo>
                    <a:pt x="4958" y="2540"/>
                  </a:lnTo>
                  <a:lnTo>
                    <a:pt x="4958" y="2247"/>
                  </a:lnTo>
                  <a:lnTo>
                    <a:pt x="4982" y="2149"/>
                  </a:lnTo>
                  <a:lnTo>
                    <a:pt x="5007" y="2149"/>
                  </a:lnTo>
                  <a:lnTo>
                    <a:pt x="5056" y="2174"/>
                  </a:lnTo>
                  <a:lnTo>
                    <a:pt x="5153" y="2320"/>
                  </a:lnTo>
                  <a:lnTo>
                    <a:pt x="5251" y="2564"/>
                  </a:lnTo>
                  <a:lnTo>
                    <a:pt x="5349" y="2906"/>
                  </a:lnTo>
                  <a:lnTo>
                    <a:pt x="5446" y="3297"/>
                  </a:lnTo>
                  <a:lnTo>
                    <a:pt x="5544" y="3737"/>
                  </a:lnTo>
                  <a:lnTo>
                    <a:pt x="5593" y="4201"/>
                  </a:lnTo>
                  <a:lnTo>
                    <a:pt x="5617" y="4665"/>
                  </a:lnTo>
                  <a:lnTo>
                    <a:pt x="5642" y="4787"/>
                  </a:lnTo>
                  <a:lnTo>
                    <a:pt x="5666" y="4909"/>
                  </a:lnTo>
                  <a:lnTo>
                    <a:pt x="5691" y="5007"/>
                  </a:lnTo>
                  <a:lnTo>
                    <a:pt x="5764" y="5104"/>
                  </a:lnTo>
                  <a:lnTo>
                    <a:pt x="5837" y="5178"/>
                  </a:lnTo>
                  <a:lnTo>
                    <a:pt x="5935" y="5251"/>
                  </a:lnTo>
                  <a:lnTo>
                    <a:pt x="6033" y="5275"/>
                  </a:lnTo>
                  <a:lnTo>
                    <a:pt x="6155" y="5300"/>
                  </a:lnTo>
                  <a:lnTo>
                    <a:pt x="6277" y="5275"/>
                  </a:lnTo>
                  <a:lnTo>
                    <a:pt x="6374" y="5251"/>
                  </a:lnTo>
                  <a:lnTo>
                    <a:pt x="6472" y="5178"/>
                  </a:lnTo>
                  <a:lnTo>
                    <a:pt x="6545" y="5104"/>
                  </a:lnTo>
                  <a:lnTo>
                    <a:pt x="6619" y="5007"/>
                  </a:lnTo>
                  <a:lnTo>
                    <a:pt x="6668" y="4909"/>
                  </a:lnTo>
                  <a:lnTo>
                    <a:pt x="6692" y="4787"/>
                  </a:lnTo>
                  <a:lnTo>
                    <a:pt x="6692" y="4665"/>
                  </a:lnTo>
                  <a:lnTo>
                    <a:pt x="6692" y="4103"/>
                  </a:lnTo>
                  <a:lnTo>
                    <a:pt x="6643" y="3566"/>
                  </a:lnTo>
                  <a:lnTo>
                    <a:pt x="6570" y="3077"/>
                  </a:lnTo>
                  <a:lnTo>
                    <a:pt x="6472" y="2638"/>
                  </a:lnTo>
                  <a:lnTo>
                    <a:pt x="6374" y="2223"/>
                  </a:lnTo>
                  <a:lnTo>
                    <a:pt x="6228" y="1832"/>
                  </a:lnTo>
                  <a:lnTo>
                    <a:pt x="6081" y="1490"/>
                  </a:lnTo>
                  <a:lnTo>
                    <a:pt x="5910" y="1172"/>
                  </a:lnTo>
                  <a:lnTo>
                    <a:pt x="5715" y="904"/>
                  </a:lnTo>
                  <a:lnTo>
                    <a:pt x="5520" y="659"/>
                  </a:lnTo>
                  <a:lnTo>
                    <a:pt x="5300" y="464"/>
                  </a:lnTo>
                  <a:lnTo>
                    <a:pt x="5056" y="293"/>
                  </a:lnTo>
                  <a:lnTo>
                    <a:pt x="4811" y="171"/>
                  </a:lnTo>
                  <a:lnTo>
                    <a:pt x="4567" y="73"/>
                  </a:lnTo>
                  <a:lnTo>
                    <a:pt x="4299" y="24"/>
                  </a:lnTo>
                  <a:lnTo>
                    <a:pt x="403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26;p39">
              <a:extLst>
                <a:ext uri="{FF2B5EF4-FFF2-40B4-BE49-F238E27FC236}">
                  <a16:creationId xmlns:a16="http://schemas.microsoft.com/office/drawing/2014/main" xmlns="" id="{5F3E77B7-6530-47C0-B1B0-3947F6DC7925}"/>
                </a:ext>
              </a:extLst>
            </p:cNvPr>
            <p:cNvSpPr/>
            <p:nvPr/>
          </p:nvSpPr>
          <p:spPr>
            <a:xfrm>
              <a:off x="4798500" y="2329350"/>
              <a:ext cx="76950" cy="84275"/>
            </a:xfrm>
            <a:custGeom>
              <a:avLst/>
              <a:gdLst/>
              <a:ahLst/>
              <a:cxnLst/>
              <a:rect l="l" t="t" r="r" b="b"/>
              <a:pathLst>
                <a:path w="3078" h="3371" extrusionOk="0">
                  <a:moveTo>
                    <a:pt x="1539" y="0"/>
                  </a:moveTo>
                  <a:lnTo>
                    <a:pt x="1222" y="24"/>
                  </a:lnTo>
                  <a:lnTo>
                    <a:pt x="953" y="98"/>
                  </a:lnTo>
                  <a:lnTo>
                    <a:pt x="684" y="220"/>
                  </a:lnTo>
                  <a:lnTo>
                    <a:pt x="464" y="415"/>
                  </a:lnTo>
                  <a:lnTo>
                    <a:pt x="367" y="513"/>
                  </a:lnTo>
                  <a:lnTo>
                    <a:pt x="269" y="635"/>
                  </a:lnTo>
                  <a:lnTo>
                    <a:pt x="196" y="757"/>
                  </a:lnTo>
                  <a:lnTo>
                    <a:pt x="123" y="879"/>
                  </a:lnTo>
                  <a:lnTo>
                    <a:pt x="74" y="1026"/>
                  </a:lnTo>
                  <a:lnTo>
                    <a:pt x="49" y="1172"/>
                  </a:lnTo>
                  <a:lnTo>
                    <a:pt x="25" y="1343"/>
                  </a:lnTo>
                  <a:lnTo>
                    <a:pt x="0" y="1514"/>
                  </a:lnTo>
                  <a:lnTo>
                    <a:pt x="25" y="1685"/>
                  </a:lnTo>
                  <a:lnTo>
                    <a:pt x="49" y="1856"/>
                  </a:lnTo>
                  <a:lnTo>
                    <a:pt x="123" y="2198"/>
                  </a:lnTo>
                  <a:lnTo>
                    <a:pt x="269" y="2516"/>
                  </a:lnTo>
                  <a:lnTo>
                    <a:pt x="464" y="2784"/>
                  </a:lnTo>
                  <a:lnTo>
                    <a:pt x="562" y="2906"/>
                  </a:lnTo>
                  <a:lnTo>
                    <a:pt x="684" y="3029"/>
                  </a:lnTo>
                  <a:lnTo>
                    <a:pt x="806" y="3126"/>
                  </a:lnTo>
                  <a:lnTo>
                    <a:pt x="953" y="3199"/>
                  </a:lnTo>
                  <a:lnTo>
                    <a:pt x="1075" y="3273"/>
                  </a:lnTo>
                  <a:lnTo>
                    <a:pt x="1222" y="3322"/>
                  </a:lnTo>
                  <a:lnTo>
                    <a:pt x="1393" y="3346"/>
                  </a:lnTo>
                  <a:lnTo>
                    <a:pt x="1539" y="3370"/>
                  </a:lnTo>
                  <a:lnTo>
                    <a:pt x="1686" y="3346"/>
                  </a:lnTo>
                  <a:lnTo>
                    <a:pt x="1857" y="3322"/>
                  </a:lnTo>
                  <a:lnTo>
                    <a:pt x="2003" y="3273"/>
                  </a:lnTo>
                  <a:lnTo>
                    <a:pt x="2125" y="3199"/>
                  </a:lnTo>
                  <a:lnTo>
                    <a:pt x="2272" y="3126"/>
                  </a:lnTo>
                  <a:lnTo>
                    <a:pt x="2394" y="3029"/>
                  </a:lnTo>
                  <a:lnTo>
                    <a:pt x="2516" y="2906"/>
                  </a:lnTo>
                  <a:lnTo>
                    <a:pt x="2614" y="2784"/>
                  </a:lnTo>
                  <a:lnTo>
                    <a:pt x="2809" y="2516"/>
                  </a:lnTo>
                  <a:lnTo>
                    <a:pt x="2956" y="2198"/>
                  </a:lnTo>
                  <a:lnTo>
                    <a:pt x="3029" y="1856"/>
                  </a:lnTo>
                  <a:lnTo>
                    <a:pt x="3053" y="1685"/>
                  </a:lnTo>
                  <a:lnTo>
                    <a:pt x="3078" y="1514"/>
                  </a:lnTo>
                  <a:lnTo>
                    <a:pt x="3053" y="1343"/>
                  </a:lnTo>
                  <a:lnTo>
                    <a:pt x="3029" y="1172"/>
                  </a:lnTo>
                  <a:lnTo>
                    <a:pt x="3004" y="1026"/>
                  </a:lnTo>
                  <a:lnTo>
                    <a:pt x="2956" y="879"/>
                  </a:lnTo>
                  <a:lnTo>
                    <a:pt x="2882" y="757"/>
                  </a:lnTo>
                  <a:lnTo>
                    <a:pt x="2809" y="635"/>
                  </a:lnTo>
                  <a:lnTo>
                    <a:pt x="2711" y="513"/>
                  </a:lnTo>
                  <a:lnTo>
                    <a:pt x="2614" y="415"/>
                  </a:lnTo>
                  <a:lnTo>
                    <a:pt x="2394" y="220"/>
                  </a:lnTo>
                  <a:lnTo>
                    <a:pt x="2125" y="98"/>
                  </a:lnTo>
                  <a:lnTo>
                    <a:pt x="1857" y="24"/>
                  </a:lnTo>
                  <a:lnTo>
                    <a:pt x="15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 name="Google Shape;524;p39">
            <a:extLst>
              <a:ext uri="{FF2B5EF4-FFF2-40B4-BE49-F238E27FC236}">
                <a16:creationId xmlns:a16="http://schemas.microsoft.com/office/drawing/2014/main" xmlns="" id="{15F1D4D7-034D-455D-BBD7-04B16933B2FF}"/>
              </a:ext>
            </a:extLst>
          </p:cNvPr>
          <p:cNvGrpSpPr/>
          <p:nvPr/>
        </p:nvGrpSpPr>
        <p:grpSpPr>
          <a:xfrm>
            <a:off x="9292937" y="3429000"/>
            <a:ext cx="139863" cy="317513"/>
            <a:chOff x="4753325" y="2329350"/>
            <a:chExt cx="167300" cy="379800"/>
          </a:xfrm>
          <a:solidFill>
            <a:srgbClr val="FF0000"/>
          </a:solidFill>
        </p:grpSpPr>
        <p:sp>
          <p:nvSpPr>
            <p:cNvPr id="58" name="Google Shape;525;p39">
              <a:extLst>
                <a:ext uri="{FF2B5EF4-FFF2-40B4-BE49-F238E27FC236}">
                  <a16:creationId xmlns:a16="http://schemas.microsoft.com/office/drawing/2014/main" xmlns="" id="{2592F095-EEC3-4A32-AD1B-E143114B9EF0}"/>
                </a:ext>
              </a:extLst>
            </p:cNvPr>
            <p:cNvSpPr/>
            <p:nvPr/>
          </p:nvSpPr>
          <p:spPr>
            <a:xfrm>
              <a:off x="4753325" y="2424600"/>
              <a:ext cx="167300" cy="284550"/>
            </a:xfrm>
            <a:custGeom>
              <a:avLst/>
              <a:gdLst/>
              <a:ahLst/>
              <a:cxnLst/>
              <a:rect l="l" t="t" r="r" b="b"/>
              <a:pathLst>
                <a:path w="6692" h="11382" extrusionOk="0">
                  <a:moveTo>
                    <a:pt x="4030" y="0"/>
                  </a:moveTo>
                  <a:lnTo>
                    <a:pt x="3883" y="73"/>
                  </a:lnTo>
                  <a:lnTo>
                    <a:pt x="3712" y="122"/>
                  </a:lnTo>
                  <a:lnTo>
                    <a:pt x="3517" y="171"/>
                  </a:lnTo>
                  <a:lnTo>
                    <a:pt x="3175" y="171"/>
                  </a:lnTo>
                  <a:lnTo>
                    <a:pt x="3004" y="147"/>
                  </a:lnTo>
                  <a:lnTo>
                    <a:pt x="2833" y="73"/>
                  </a:lnTo>
                  <a:lnTo>
                    <a:pt x="2662" y="24"/>
                  </a:lnTo>
                  <a:lnTo>
                    <a:pt x="2418" y="24"/>
                  </a:lnTo>
                  <a:lnTo>
                    <a:pt x="2174" y="98"/>
                  </a:lnTo>
                  <a:lnTo>
                    <a:pt x="1954" y="171"/>
                  </a:lnTo>
                  <a:lnTo>
                    <a:pt x="1710" y="318"/>
                  </a:lnTo>
                  <a:lnTo>
                    <a:pt x="1490" y="489"/>
                  </a:lnTo>
                  <a:lnTo>
                    <a:pt x="1246" y="684"/>
                  </a:lnTo>
                  <a:lnTo>
                    <a:pt x="1050" y="928"/>
                  </a:lnTo>
                  <a:lnTo>
                    <a:pt x="855" y="1197"/>
                  </a:lnTo>
                  <a:lnTo>
                    <a:pt x="660" y="1514"/>
                  </a:lnTo>
                  <a:lnTo>
                    <a:pt x="513" y="1856"/>
                  </a:lnTo>
                  <a:lnTo>
                    <a:pt x="366" y="2223"/>
                  </a:lnTo>
                  <a:lnTo>
                    <a:pt x="244" y="2638"/>
                  </a:lnTo>
                  <a:lnTo>
                    <a:pt x="122" y="3102"/>
                  </a:lnTo>
                  <a:lnTo>
                    <a:pt x="49" y="3590"/>
                  </a:lnTo>
                  <a:lnTo>
                    <a:pt x="0" y="4103"/>
                  </a:lnTo>
                  <a:lnTo>
                    <a:pt x="0" y="4665"/>
                  </a:lnTo>
                  <a:lnTo>
                    <a:pt x="0" y="4787"/>
                  </a:lnTo>
                  <a:lnTo>
                    <a:pt x="25" y="4909"/>
                  </a:lnTo>
                  <a:lnTo>
                    <a:pt x="73" y="5007"/>
                  </a:lnTo>
                  <a:lnTo>
                    <a:pt x="147" y="5104"/>
                  </a:lnTo>
                  <a:lnTo>
                    <a:pt x="220" y="5178"/>
                  </a:lnTo>
                  <a:lnTo>
                    <a:pt x="318" y="5251"/>
                  </a:lnTo>
                  <a:lnTo>
                    <a:pt x="415" y="5275"/>
                  </a:lnTo>
                  <a:lnTo>
                    <a:pt x="537" y="5300"/>
                  </a:lnTo>
                  <a:lnTo>
                    <a:pt x="660" y="5275"/>
                  </a:lnTo>
                  <a:lnTo>
                    <a:pt x="757" y="5251"/>
                  </a:lnTo>
                  <a:lnTo>
                    <a:pt x="855" y="5178"/>
                  </a:lnTo>
                  <a:lnTo>
                    <a:pt x="928" y="5104"/>
                  </a:lnTo>
                  <a:lnTo>
                    <a:pt x="1001" y="5007"/>
                  </a:lnTo>
                  <a:lnTo>
                    <a:pt x="1026" y="4909"/>
                  </a:lnTo>
                  <a:lnTo>
                    <a:pt x="1050" y="4787"/>
                  </a:lnTo>
                  <a:lnTo>
                    <a:pt x="1075" y="4665"/>
                  </a:lnTo>
                  <a:lnTo>
                    <a:pt x="1099" y="4201"/>
                  </a:lnTo>
                  <a:lnTo>
                    <a:pt x="1148" y="3737"/>
                  </a:lnTo>
                  <a:lnTo>
                    <a:pt x="1221" y="3322"/>
                  </a:lnTo>
                  <a:lnTo>
                    <a:pt x="1319" y="2931"/>
                  </a:lnTo>
                  <a:lnTo>
                    <a:pt x="1441" y="2589"/>
                  </a:lnTo>
                  <a:lnTo>
                    <a:pt x="1539" y="2345"/>
                  </a:lnTo>
                  <a:lnTo>
                    <a:pt x="1636" y="2174"/>
                  </a:lnTo>
                  <a:lnTo>
                    <a:pt x="1685" y="2149"/>
                  </a:lnTo>
                  <a:lnTo>
                    <a:pt x="1710" y="2149"/>
                  </a:lnTo>
                  <a:lnTo>
                    <a:pt x="1734" y="2247"/>
                  </a:lnTo>
                  <a:lnTo>
                    <a:pt x="1734" y="2516"/>
                  </a:lnTo>
                  <a:lnTo>
                    <a:pt x="1685" y="3493"/>
                  </a:lnTo>
                  <a:lnTo>
                    <a:pt x="1612" y="4836"/>
                  </a:lnTo>
                  <a:lnTo>
                    <a:pt x="1490" y="6374"/>
                  </a:lnTo>
                  <a:lnTo>
                    <a:pt x="1246" y="9256"/>
                  </a:lnTo>
                  <a:lnTo>
                    <a:pt x="1148" y="10551"/>
                  </a:lnTo>
                  <a:lnTo>
                    <a:pt x="1148" y="10697"/>
                  </a:lnTo>
                  <a:lnTo>
                    <a:pt x="1148" y="10844"/>
                  </a:lnTo>
                  <a:lnTo>
                    <a:pt x="1197" y="10966"/>
                  </a:lnTo>
                  <a:lnTo>
                    <a:pt x="1270" y="11088"/>
                  </a:lnTo>
                  <a:lnTo>
                    <a:pt x="1343" y="11186"/>
                  </a:lnTo>
                  <a:lnTo>
                    <a:pt x="1465" y="11284"/>
                  </a:lnTo>
                  <a:lnTo>
                    <a:pt x="1588" y="11357"/>
                  </a:lnTo>
                  <a:lnTo>
                    <a:pt x="1710" y="11381"/>
                  </a:lnTo>
                  <a:lnTo>
                    <a:pt x="1954" y="11381"/>
                  </a:lnTo>
                  <a:lnTo>
                    <a:pt x="2076" y="11357"/>
                  </a:lnTo>
                  <a:lnTo>
                    <a:pt x="2174" y="11284"/>
                  </a:lnTo>
                  <a:lnTo>
                    <a:pt x="2271" y="11210"/>
                  </a:lnTo>
                  <a:lnTo>
                    <a:pt x="2345" y="11137"/>
                  </a:lnTo>
                  <a:lnTo>
                    <a:pt x="2418" y="11039"/>
                  </a:lnTo>
                  <a:lnTo>
                    <a:pt x="2467" y="10917"/>
                  </a:lnTo>
                  <a:lnTo>
                    <a:pt x="2516" y="10795"/>
                  </a:lnTo>
                  <a:lnTo>
                    <a:pt x="3053" y="7034"/>
                  </a:lnTo>
                  <a:lnTo>
                    <a:pt x="3053" y="6985"/>
                  </a:lnTo>
                  <a:lnTo>
                    <a:pt x="3102" y="6887"/>
                  </a:lnTo>
                  <a:lnTo>
                    <a:pt x="3151" y="6839"/>
                  </a:lnTo>
                  <a:lnTo>
                    <a:pt x="3200" y="6790"/>
                  </a:lnTo>
                  <a:lnTo>
                    <a:pt x="3273" y="6765"/>
                  </a:lnTo>
                  <a:lnTo>
                    <a:pt x="3346" y="6741"/>
                  </a:lnTo>
                  <a:lnTo>
                    <a:pt x="3419" y="6765"/>
                  </a:lnTo>
                  <a:lnTo>
                    <a:pt x="3493" y="6790"/>
                  </a:lnTo>
                  <a:lnTo>
                    <a:pt x="3541" y="6839"/>
                  </a:lnTo>
                  <a:lnTo>
                    <a:pt x="3590" y="6887"/>
                  </a:lnTo>
                  <a:lnTo>
                    <a:pt x="3639" y="6985"/>
                  </a:lnTo>
                  <a:lnTo>
                    <a:pt x="3639" y="7034"/>
                  </a:lnTo>
                  <a:lnTo>
                    <a:pt x="4176" y="10795"/>
                  </a:lnTo>
                  <a:lnTo>
                    <a:pt x="4225" y="10917"/>
                  </a:lnTo>
                  <a:lnTo>
                    <a:pt x="4274" y="11039"/>
                  </a:lnTo>
                  <a:lnTo>
                    <a:pt x="4347" y="11137"/>
                  </a:lnTo>
                  <a:lnTo>
                    <a:pt x="4421" y="11210"/>
                  </a:lnTo>
                  <a:lnTo>
                    <a:pt x="4518" y="11284"/>
                  </a:lnTo>
                  <a:lnTo>
                    <a:pt x="4616" y="11357"/>
                  </a:lnTo>
                  <a:lnTo>
                    <a:pt x="4738" y="11381"/>
                  </a:lnTo>
                  <a:lnTo>
                    <a:pt x="4982" y="11381"/>
                  </a:lnTo>
                  <a:lnTo>
                    <a:pt x="5104" y="11357"/>
                  </a:lnTo>
                  <a:lnTo>
                    <a:pt x="5227" y="11284"/>
                  </a:lnTo>
                  <a:lnTo>
                    <a:pt x="5349" y="11186"/>
                  </a:lnTo>
                  <a:lnTo>
                    <a:pt x="5422" y="11088"/>
                  </a:lnTo>
                  <a:lnTo>
                    <a:pt x="5495" y="10966"/>
                  </a:lnTo>
                  <a:lnTo>
                    <a:pt x="5544" y="10844"/>
                  </a:lnTo>
                  <a:lnTo>
                    <a:pt x="5544" y="10697"/>
                  </a:lnTo>
                  <a:lnTo>
                    <a:pt x="5544" y="10551"/>
                  </a:lnTo>
                  <a:lnTo>
                    <a:pt x="5202" y="6399"/>
                  </a:lnTo>
                  <a:lnTo>
                    <a:pt x="5007" y="3517"/>
                  </a:lnTo>
                  <a:lnTo>
                    <a:pt x="4958" y="2540"/>
                  </a:lnTo>
                  <a:lnTo>
                    <a:pt x="4958" y="2247"/>
                  </a:lnTo>
                  <a:lnTo>
                    <a:pt x="4982" y="2149"/>
                  </a:lnTo>
                  <a:lnTo>
                    <a:pt x="5007" y="2149"/>
                  </a:lnTo>
                  <a:lnTo>
                    <a:pt x="5056" y="2174"/>
                  </a:lnTo>
                  <a:lnTo>
                    <a:pt x="5153" y="2320"/>
                  </a:lnTo>
                  <a:lnTo>
                    <a:pt x="5251" y="2564"/>
                  </a:lnTo>
                  <a:lnTo>
                    <a:pt x="5349" y="2906"/>
                  </a:lnTo>
                  <a:lnTo>
                    <a:pt x="5446" y="3297"/>
                  </a:lnTo>
                  <a:lnTo>
                    <a:pt x="5544" y="3737"/>
                  </a:lnTo>
                  <a:lnTo>
                    <a:pt x="5593" y="4201"/>
                  </a:lnTo>
                  <a:lnTo>
                    <a:pt x="5617" y="4665"/>
                  </a:lnTo>
                  <a:lnTo>
                    <a:pt x="5642" y="4787"/>
                  </a:lnTo>
                  <a:lnTo>
                    <a:pt x="5666" y="4909"/>
                  </a:lnTo>
                  <a:lnTo>
                    <a:pt x="5691" y="5007"/>
                  </a:lnTo>
                  <a:lnTo>
                    <a:pt x="5764" y="5104"/>
                  </a:lnTo>
                  <a:lnTo>
                    <a:pt x="5837" y="5178"/>
                  </a:lnTo>
                  <a:lnTo>
                    <a:pt x="5935" y="5251"/>
                  </a:lnTo>
                  <a:lnTo>
                    <a:pt x="6033" y="5275"/>
                  </a:lnTo>
                  <a:lnTo>
                    <a:pt x="6155" y="5300"/>
                  </a:lnTo>
                  <a:lnTo>
                    <a:pt x="6277" y="5275"/>
                  </a:lnTo>
                  <a:lnTo>
                    <a:pt x="6374" y="5251"/>
                  </a:lnTo>
                  <a:lnTo>
                    <a:pt x="6472" y="5178"/>
                  </a:lnTo>
                  <a:lnTo>
                    <a:pt x="6545" y="5104"/>
                  </a:lnTo>
                  <a:lnTo>
                    <a:pt x="6619" y="5007"/>
                  </a:lnTo>
                  <a:lnTo>
                    <a:pt x="6668" y="4909"/>
                  </a:lnTo>
                  <a:lnTo>
                    <a:pt x="6692" y="4787"/>
                  </a:lnTo>
                  <a:lnTo>
                    <a:pt x="6692" y="4665"/>
                  </a:lnTo>
                  <a:lnTo>
                    <a:pt x="6692" y="4103"/>
                  </a:lnTo>
                  <a:lnTo>
                    <a:pt x="6643" y="3566"/>
                  </a:lnTo>
                  <a:lnTo>
                    <a:pt x="6570" y="3077"/>
                  </a:lnTo>
                  <a:lnTo>
                    <a:pt x="6472" y="2638"/>
                  </a:lnTo>
                  <a:lnTo>
                    <a:pt x="6374" y="2223"/>
                  </a:lnTo>
                  <a:lnTo>
                    <a:pt x="6228" y="1832"/>
                  </a:lnTo>
                  <a:lnTo>
                    <a:pt x="6081" y="1490"/>
                  </a:lnTo>
                  <a:lnTo>
                    <a:pt x="5910" y="1172"/>
                  </a:lnTo>
                  <a:lnTo>
                    <a:pt x="5715" y="904"/>
                  </a:lnTo>
                  <a:lnTo>
                    <a:pt x="5520" y="659"/>
                  </a:lnTo>
                  <a:lnTo>
                    <a:pt x="5300" y="464"/>
                  </a:lnTo>
                  <a:lnTo>
                    <a:pt x="5056" y="293"/>
                  </a:lnTo>
                  <a:lnTo>
                    <a:pt x="4811" y="171"/>
                  </a:lnTo>
                  <a:lnTo>
                    <a:pt x="4567" y="73"/>
                  </a:lnTo>
                  <a:lnTo>
                    <a:pt x="4299" y="24"/>
                  </a:lnTo>
                  <a:lnTo>
                    <a:pt x="4030"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26;p39">
              <a:extLst>
                <a:ext uri="{FF2B5EF4-FFF2-40B4-BE49-F238E27FC236}">
                  <a16:creationId xmlns:a16="http://schemas.microsoft.com/office/drawing/2014/main" xmlns="" id="{78D8DC86-7D23-45C6-BA81-6C7B8E2FC78F}"/>
                </a:ext>
              </a:extLst>
            </p:cNvPr>
            <p:cNvSpPr/>
            <p:nvPr/>
          </p:nvSpPr>
          <p:spPr>
            <a:xfrm>
              <a:off x="4798500" y="2329350"/>
              <a:ext cx="76950" cy="84275"/>
            </a:xfrm>
            <a:custGeom>
              <a:avLst/>
              <a:gdLst/>
              <a:ahLst/>
              <a:cxnLst/>
              <a:rect l="l" t="t" r="r" b="b"/>
              <a:pathLst>
                <a:path w="3078" h="3371" extrusionOk="0">
                  <a:moveTo>
                    <a:pt x="1539" y="0"/>
                  </a:moveTo>
                  <a:lnTo>
                    <a:pt x="1222" y="24"/>
                  </a:lnTo>
                  <a:lnTo>
                    <a:pt x="953" y="98"/>
                  </a:lnTo>
                  <a:lnTo>
                    <a:pt x="684" y="220"/>
                  </a:lnTo>
                  <a:lnTo>
                    <a:pt x="464" y="415"/>
                  </a:lnTo>
                  <a:lnTo>
                    <a:pt x="367" y="513"/>
                  </a:lnTo>
                  <a:lnTo>
                    <a:pt x="269" y="635"/>
                  </a:lnTo>
                  <a:lnTo>
                    <a:pt x="196" y="757"/>
                  </a:lnTo>
                  <a:lnTo>
                    <a:pt x="123" y="879"/>
                  </a:lnTo>
                  <a:lnTo>
                    <a:pt x="74" y="1026"/>
                  </a:lnTo>
                  <a:lnTo>
                    <a:pt x="49" y="1172"/>
                  </a:lnTo>
                  <a:lnTo>
                    <a:pt x="25" y="1343"/>
                  </a:lnTo>
                  <a:lnTo>
                    <a:pt x="0" y="1514"/>
                  </a:lnTo>
                  <a:lnTo>
                    <a:pt x="25" y="1685"/>
                  </a:lnTo>
                  <a:lnTo>
                    <a:pt x="49" y="1856"/>
                  </a:lnTo>
                  <a:lnTo>
                    <a:pt x="123" y="2198"/>
                  </a:lnTo>
                  <a:lnTo>
                    <a:pt x="269" y="2516"/>
                  </a:lnTo>
                  <a:lnTo>
                    <a:pt x="464" y="2784"/>
                  </a:lnTo>
                  <a:lnTo>
                    <a:pt x="562" y="2906"/>
                  </a:lnTo>
                  <a:lnTo>
                    <a:pt x="684" y="3029"/>
                  </a:lnTo>
                  <a:lnTo>
                    <a:pt x="806" y="3126"/>
                  </a:lnTo>
                  <a:lnTo>
                    <a:pt x="953" y="3199"/>
                  </a:lnTo>
                  <a:lnTo>
                    <a:pt x="1075" y="3273"/>
                  </a:lnTo>
                  <a:lnTo>
                    <a:pt x="1222" y="3322"/>
                  </a:lnTo>
                  <a:lnTo>
                    <a:pt x="1393" y="3346"/>
                  </a:lnTo>
                  <a:lnTo>
                    <a:pt x="1539" y="3370"/>
                  </a:lnTo>
                  <a:lnTo>
                    <a:pt x="1686" y="3346"/>
                  </a:lnTo>
                  <a:lnTo>
                    <a:pt x="1857" y="3322"/>
                  </a:lnTo>
                  <a:lnTo>
                    <a:pt x="2003" y="3273"/>
                  </a:lnTo>
                  <a:lnTo>
                    <a:pt x="2125" y="3199"/>
                  </a:lnTo>
                  <a:lnTo>
                    <a:pt x="2272" y="3126"/>
                  </a:lnTo>
                  <a:lnTo>
                    <a:pt x="2394" y="3029"/>
                  </a:lnTo>
                  <a:lnTo>
                    <a:pt x="2516" y="2906"/>
                  </a:lnTo>
                  <a:lnTo>
                    <a:pt x="2614" y="2784"/>
                  </a:lnTo>
                  <a:lnTo>
                    <a:pt x="2809" y="2516"/>
                  </a:lnTo>
                  <a:lnTo>
                    <a:pt x="2956" y="2198"/>
                  </a:lnTo>
                  <a:lnTo>
                    <a:pt x="3029" y="1856"/>
                  </a:lnTo>
                  <a:lnTo>
                    <a:pt x="3053" y="1685"/>
                  </a:lnTo>
                  <a:lnTo>
                    <a:pt x="3078" y="1514"/>
                  </a:lnTo>
                  <a:lnTo>
                    <a:pt x="3053" y="1343"/>
                  </a:lnTo>
                  <a:lnTo>
                    <a:pt x="3029" y="1172"/>
                  </a:lnTo>
                  <a:lnTo>
                    <a:pt x="3004" y="1026"/>
                  </a:lnTo>
                  <a:lnTo>
                    <a:pt x="2956" y="879"/>
                  </a:lnTo>
                  <a:lnTo>
                    <a:pt x="2882" y="757"/>
                  </a:lnTo>
                  <a:lnTo>
                    <a:pt x="2809" y="635"/>
                  </a:lnTo>
                  <a:lnTo>
                    <a:pt x="2711" y="513"/>
                  </a:lnTo>
                  <a:lnTo>
                    <a:pt x="2614" y="415"/>
                  </a:lnTo>
                  <a:lnTo>
                    <a:pt x="2394" y="220"/>
                  </a:lnTo>
                  <a:lnTo>
                    <a:pt x="2125" y="98"/>
                  </a:lnTo>
                  <a:lnTo>
                    <a:pt x="1857" y="24"/>
                  </a:lnTo>
                  <a:lnTo>
                    <a:pt x="1539"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60" name="Google Shape;244;p27">
            <a:extLst>
              <a:ext uri="{FF2B5EF4-FFF2-40B4-BE49-F238E27FC236}">
                <a16:creationId xmlns:a16="http://schemas.microsoft.com/office/drawing/2014/main" xmlns="" id="{CE5C9BF1-6BA7-4B93-BBB6-B7BAE038DD07}"/>
              </a:ext>
            </a:extLst>
          </p:cNvPr>
          <p:cNvPicPr preferRelativeResize="0"/>
          <p:nvPr/>
        </p:nvPicPr>
        <p:blipFill>
          <a:blip r:embed="rId2" cstate="print">
            <a:alphaModFix/>
          </a:blip>
          <a:stretch>
            <a:fillRect/>
          </a:stretch>
        </p:blipFill>
        <p:spPr>
          <a:xfrm>
            <a:off x="9379797" y="5638499"/>
            <a:ext cx="185882" cy="202500"/>
          </a:xfrm>
          <a:prstGeom prst="rect">
            <a:avLst/>
          </a:prstGeom>
          <a:noFill/>
          <a:ln>
            <a:noFill/>
          </a:ln>
        </p:spPr>
      </p:pic>
      <p:sp>
        <p:nvSpPr>
          <p:cNvPr id="4" name="Rectangle 3">
            <a:extLst>
              <a:ext uri="{FF2B5EF4-FFF2-40B4-BE49-F238E27FC236}">
                <a16:creationId xmlns:a16="http://schemas.microsoft.com/office/drawing/2014/main" xmlns="" id="{BD9324B8-2CB8-4551-A8F1-EC5094708A1B}"/>
              </a:ext>
            </a:extLst>
          </p:cNvPr>
          <p:cNvSpPr/>
          <p:nvPr/>
        </p:nvSpPr>
        <p:spPr>
          <a:xfrm>
            <a:off x="4391287" y="6407440"/>
            <a:ext cx="4284571" cy="369332"/>
          </a:xfrm>
          <a:prstGeom prst="rect">
            <a:avLst/>
          </a:prstGeom>
        </p:spPr>
        <p:txBody>
          <a:bodyPr wrap="none">
            <a:spAutoFit/>
          </a:bodyPr>
          <a:lstStyle/>
          <a:p>
            <a:r>
              <a:rPr lang="en-US" dirty="0">
                <a:solidFill>
                  <a:srgbClr val="FF0000"/>
                </a:solidFill>
                <a:latin typeface="Segoe UI Semibold" panose="020B0702040204020203" pitchFamily="34" charset="0"/>
                <a:ea typeface="굴림" pitchFamily="34" charset="-127"/>
                <a:cs typeface="Segoe UI Semibold" panose="020B0702040204020203" pitchFamily="34" charset="0"/>
              </a:rPr>
              <a:t>Fig – Team members around the globe.</a:t>
            </a:r>
            <a:endParaRPr lang="en-IN" dirty="0">
              <a:solidFill>
                <a:srgbClr val="FF0000"/>
              </a:solidFill>
            </a:endParaRPr>
          </a:p>
        </p:txBody>
      </p:sp>
    </p:spTree>
    <p:extLst>
      <p:ext uri="{BB962C8B-B14F-4D97-AF65-F5344CB8AC3E}">
        <p14:creationId xmlns:p14="http://schemas.microsoft.com/office/powerpoint/2010/main" xmlns="" val="475358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250"/>
                                        <p:tgtEl>
                                          <p:spTgt spid="39"/>
                                        </p:tgtEl>
                                      </p:cBhvr>
                                    </p:animEffect>
                                    <p:anim calcmode="lin" valueType="num">
                                      <p:cBhvr>
                                        <p:cTn id="8" dur="250" fill="hold"/>
                                        <p:tgtEl>
                                          <p:spTgt spid="39"/>
                                        </p:tgtEl>
                                        <p:attrNameLst>
                                          <p:attrName>ppt_x</p:attrName>
                                        </p:attrNameLst>
                                      </p:cBhvr>
                                      <p:tavLst>
                                        <p:tav tm="0">
                                          <p:val>
                                            <p:strVal val="#ppt_x"/>
                                          </p:val>
                                        </p:tav>
                                        <p:tav tm="100000">
                                          <p:val>
                                            <p:strVal val="#ppt_x"/>
                                          </p:val>
                                        </p:tav>
                                      </p:tavLst>
                                    </p:anim>
                                    <p:anim calcmode="lin" valueType="num">
                                      <p:cBhvr>
                                        <p:cTn id="9" dur="250" fill="hold"/>
                                        <p:tgtEl>
                                          <p:spTgt spid="39"/>
                                        </p:tgtEl>
                                        <p:attrNameLst>
                                          <p:attrName>ppt_y</p:attrName>
                                        </p:attrNameLst>
                                      </p:cBhvr>
                                      <p:tavLst>
                                        <p:tav tm="0">
                                          <p:val>
                                            <p:strVal val="#ppt_y+.1"/>
                                          </p:val>
                                        </p:tav>
                                        <p:tav tm="100000">
                                          <p:val>
                                            <p:strVal val="#ppt_y"/>
                                          </p:val>
                                        </p:tav>
                                      </p:tavLst>
                                    </p:anim>
                                  </p:childTnLst>
                                </p:cTn>
                              </p:par>
                            </p:childTnLst>
                          </p:cTn>
                        </p:par>
                        <p:par>
                          <p:cTn id="10" fill="hold">
                            <p:stCondLst>
                              <p:cond delay="250"/>
                            </p:stCondLst>
                            <p:childTnLst>
                              <p:par>
                                <p:cTn id="11" presetID="42" presetClass="entr" presetSubtype="0" fill="hold" nodeType="afterEffect">
                                  <p:stCondLst>
                                    <p:cond delay="0"/>
                                  </p:stCondLst>
                                  <p:childTnLst>
                                    <p:set>
                                      <p:cBhvr>
                                        <p:cTn id="12" dur="1" fill="hold">
                                          <p:stCondLst>
                                            <p:cond delay="0"/>
                                          </p:stCondLst>
                                        </p:cTn>
                                        <p:tgtEl>
                                          <p:spTgt spid="51"/>
                                        </p:tgtEl>
                                        <p:attrNameLst>
                                          <p:attrName>style.visibility</p:attrName>
                                        </p:attrNameLst>
                                      </p:cBhvr>
                                      <p:to>
                                        <p:strVal val="visible"/>
                                      </p:to>
                                    </p:set>
                                    <p:animEffect transition="in" filter="fade">
                                      <p:cBhvr>
                                        <p:cTn id="13" dur="250"/>
                                        <p:tgtEl>
                                          <p:spTgt spid="51"/>
                                        </p:tgtEl>
                                      </p:cBhvr>
                                    </p:animEffect>
                                    <p:anim calcmode="lin" valueType="num">
                                      <p:cBhvr>
                                        <p:cTn id="14" dur="250" fill="hold"/>
                                        <p:tgtEl>
                                          <p:spTgt spid="51"/>
                                        </p:tgtEl>
                                        <p:attrNameLst>
                                          <p:attrName>ppt_x</p:attrName>
                                        </p:attrNameLst>
                                      </p:cBhvr>
                                      <p:tavLst>
                                        <p:tav tm="0">
                                          <p:val>
                                            <p:strVal val="#ppt_x"/>
                                          </p:val>
                                        </p:tav>
                                        <p:tav tm="100000">
                                          <p:val>
                                            <p:strVal val="#ppt_x"/>
                                          </p:val>
                                        </p:tav>
                                      </p:tavLst>
                                    </p:anim>
                                    <p:anim calcmode="lin" valueType="num">
                                      <p:cBhvr>
                                        <p:cTn id="15" dur="250" fill="hold"/>
                                        <p:tgtEl>
                                          <p:spTgt spid="51"/>
                                        </p:tgtEl>
                                        <p:attrNameLst>
                                          <p:attrName>ppt_y</p:attrName>
                                        </p:attrNameLst>
                                      </p:cBhvr>
                                      <p:tavLst>
                                        <p:tav tm="0">
                                          <p:val>
                                            <p:strVal val="#ppt_y+.1"/>
                                          </p:val>
                                        </p:tav>
                                        <p:tav tm="100000">
                                          <p:val>
                                            <p:strVal val="#ppt_y"/>
                                          </p:val>
                                        </p:tav>
                                      </p:tavLst>
                                    </p:anim>
                                  </p:childTnLst>
                                </p:cTn>
                              </p:par>
                            </p:childTnLst>
                          </p:cTn>
                        </p:par>
                        <p:par>
                          <p:cTn id="16" fill="hold">
                            <p:stCondLst>
                              <p:cond delay="500"/>
                            </p:stCondLst>
                            <p:childTnLst>
                              <p:par>
                                <p:cTn id="17" presetID="42" presetClass="entr" presetSubtype="0" fill="hold" nodeType="afterEffect">
                                  <p:stCondLst>
                                    <p:cond delay="0"/>
                                  </p:stCondLst>
                                  <p:childTnLst>
                                    <p:set>
                                      <p:cBhvr>
                                        <p:cTn id="18" dur="1" fill="hold">
                                          <p:stCondLst>
                                            <p:cond delay="0"/>
                                          </p:stCondLst>
                                        </p:cTn>
                                        <p:tgtEl>
                                          <p:spTgt spid="42"/>
                                        </p:tgtEl>
                                        <p:attrNameLst>
                                          <p:attrName>style.visibility</p:attrName>
                                        </p:attrNameLst>
                                      </p:cBhvr>
                                      <p:to>
                                        <p:strVal val="visible"/>
                                      </p:to>
                                    </p:set>
                                    <p:animEffect transition="in" filter="fade">
                                      <p:cBhvr>
                                        <p:cTn id="19" dur="250"/>
                                        <p:tgtEl>
                                          <p:spTgt spid="42"/>
                                        </p:tgtEl>
                                      </p:cBhvr>
                                    </p:animEffect>
                                    <p:anim calcmode="lin" valueType="num">
                                      <p:cBhvr>
                                        <p:cTn id="20" dur="250" fill="hold"/>
                                        <p:tgtEl>
                                          <p:spTgt spid="42"/>
                                        </p:tgtEl>
                                        <p:attrNameLst>
                                          <p:attrName>ppt_x</p:attrName>
                                        </p:attrNameLst>
                                      </p:cBhvr>
                                      <p:tavLst>
                                        <p:tav tm="0">
                                          <p:val>
                                            <p:strVal val="#ppt_x"/>
                                          </p:val>
                                        </p:tav>
                                        <p:tav tm="100000">
                                          <p:val>
                                            <p:strVal val="#ppt_x"/>
                                          </p:val>
                                        </p:tav>
                                      </p:tavLst>
                                    </p:anim>
                                    <p:anim calcmode="lin" valueType="num">
                                      <p:cBhvr>
                                        <p:cTn id="21" dur="250" fill="hold"/>
                                        <p:tgtEl>
                                          <p:spTgt spid="42"/>
                                        </p:tgtEl>
                                        <p:attrNameLst>
                                          <p:attrName>ppt_y</p:attrName>
                                        </p:attrNameLst>
                                      </p:cBhvr>
                                      <p:tavLst>
                                        <p:tav tm="0">
                                          <p:val>
                                            <p:strVal val="#ppt_y+.1"/>
                                          </p:val>
                                        </p:tav>
                                        <p:tav tm="100000">
                                          <p:val>
                                            <p:strVal val="#ppt_y"/>
                                          </p:val>
                                        </p:tav>
                                      </p:tavLst>
                                    </p:anim>
                                  </p:childTnLst>
                                </p:cTn>
                              </p:par>
                            </p:childTnLst>
                          </p:cTn>
                        </p:par>
                        <p:par>
                          <p:cTn id="22" fill="hold">
                            <p:stCondLst>
                              <p:cond delay="750"/>
                            </p:stCondLst>
                            <p:childTnLst>
                              <p:par>
                                <p:cTn id="23" presetID="42" presetClass="entr" presetSubtype="0" fill="hold" nodeType="afterEffect">
                                  <p:stCondLst>
                                    <p:cond delay="0"/>
                                  </p:stCondLst>
                                  <p:childTnLst>
                                    <p:set>
                                      <p:cBhvr>
                                        <p:cTn id="24" dur="1" fill="hold">
                                          <p:stCondLst>
                                            <p:cond delay="0"/>
                                          </p:stCondLst>
                                        </p:cTn>
                                        <p:tgtEl>
                                          <p:spTgt spid="45"/>
                                        </p:tgtEl>
                                        <p:attrNameLst>
                                          <p:attrName>style.visibility</p:attrName>
                                        </p:attrNameLst>
                                      </p:cBhvr>
                                      <p:to>
                                        <p:strVal val="visible"/>
                                      </p:to>
                                    </p:set>
                                    <p:animEffect transition="in" filter="fade">
                                      <p:cBhvr>
                                        <p:cTn id="25" dur="250"/>
                                        <p:tgtEl>
                                          <p:spTgt spid="45"/>
                                        </p:tgtEl>
                                      </p:cBhvr>
                                    </p:animEffect>
                                    <p:anim calcmode="lin" valueType="num">
                                      <p:cBhvr>
                                        <p:cTn id="26" dur="250" fill="hold"/>
                                        <p:tgtEl>
                                          <p:spTgt spid="45"/>
                                        </p:tgtEl>
                                        <p:attrNameLst>
                                          <p:attrName>ppt_x</p:attrName>
                                        </p:attrNameLst>
                                      </p:cBhvr>
                                      <p:tavLst>
                                        <p:tav tm="0">
                                          <p:val>
                                            <p:strVal val="#ppt_x"/>
                                          </p:val>
                                        </p:tav>
                                        <p:tav tm="100000">
                                          <p:val>
                                            <p:strVal val="#ppt_x"/>
                                          </p:val>
                                        </p:tav>
                                      </p:tavLst>
                                    </p:anim>
                                    <p:anim calcmode="lin" valueType="num">
                                      <p:cBhvr>
                                        <p:cTn id="27" dur="250" fill="hold"/>
                                        <p:tgtEl>
                                          <p:spTgt spid="45"/>
                                        </p:tgtEl>
                                        <p:attrNameLst>
                                          <p:attrName>ppt_y</p:attrName>
                                        </p:attrNameLst>
                                      </p:cBhvr>
                                      <p:tavLst>
                                        <p:tav tm="0">
                                          <p:val>
                                            <p:strVal val="#ppt_y+.1"/>
                                          </p:val>
                                        </p:tav>
                                        <p:tav tm="100000">
                                          <p:val>
                                            <p:strVal val="#ppt_y"/>
                                          </p:val>
                                        </p:tav>
                                      </p:tavLst>
                                    </p:anim>
                                  </p:childTnLst>
                                </p:cTn>
                              </p:par>
                            </p:childTnLst>
                          </p:cTn>
                        </p:par>
                        <p:par>
                          <p:cTn id="28" fill="hold">
                            <p:stCondLst>
                              <p:cond delay="1000"/>
                            </p:stCondLst>
                            <p:childTnLst>
                              <p:par>
                                <p:cTn id="29" presetID="42" presetClass="entr" presetSubtype="0" fill="hold" nodeType="afterEffect">
                                  <p:stCondLst>
                                    <p:cond delay="0"/>
                                  </p:stCondLst>
                                  <p:childTnLst>
                                    <p:set>
                                      <p:cBhvr>
                                        <p:cTn id="30" dur="1" fill="hold">
                                          <p:stCondLst>
                                            <p:cond delay="0"/>
                                          </p:stCondLst>
                                        </p:cTn>
                                        <p:tgtEl>
                                          <p:spTgt spid="48"/>
                                        </p:tgtEl>
                                        <p:attrNameLst>
                                          <p:attrName>style.visibility</p:attrName>
                                        </p:attrNameLst>
                                      </p:cBhvr>
                                      <p:to>
                                        <p:strVal val="visible"/>
                                      </p:to>
                                    </p:set>
                                    <p:animEffect transition="in" filter="fade">
                                      <p:cBhvr>
                                        <p:cTn id="31" dur="250"/>
                                        <p:tgtEl>
                                          <p:spTgt spid="48"/>
                                        </p:tgtEl>
                                      </p:cBhvr>
                                    </p:animEffect>
                                    <p:anim calcmode="lin" valueType="num">
                                      <p:cBhvr>
                                        <p:cTn id="32" dur="250" fill="hold"/>
                                        <p:tgtEl>
                                          <p:spTgt spid="48"/>
                                        </p:tgtEl>
                                        <p:attrNameLst>
                                          <p:attrName>ppt_x</p:attrName>
                                        </p:attrNameLst>
                                      </p:cBhvr>
                                      <p:tavLst>
                                        <p:tav tm="0">
                                          <p:val>
                                            <p:strVal val="#ppt_x"/>
                                          </p:val>
                                        </p:tav>
                                        <p:tav tm="100000">
                                          <p:val>
                                            <p:strVal val="#ppt_x"/>
                                          </p:val>
                                        </p:tav>
                                      </p:tavLst>
                                    </p:anim>
                                    <p:anim calcmode="lin" valueType="num">
                                      <p:cBhvr>
                                        <p:cTn id="33" dur="250" fill="hold"/>
                                        <p:tgtEl>
                                          <p:spTgt spid="48"/>
                                        </p:tgtEl>
                                        <p:attrNameLst>
                                          <p:attrName>ppt_y</p:attrName>
                                        </p:attrNameLst>
                                      </p:cBhvr>
                                      <p:tavLst>
                                        <p:tav tm="0">
                                          <p:val>
                                            <p:strVal val="#ppt_y+.1"/>
                                          </p:val>
                                        </p:tav>
                                        <p:tav tm="100000">
                                          <p:val>
                                            <p:strVal val="#ppt_y"/>
                                          </p:val>
                                        </p:tav>
                                      </p:tavLst>
                                    </p:anim>
                                  </p:childTnLst>
                                </p:cTn>
                              </p:par>
                            </p:childTnLst>
                          </p:cTn>
                        </p:par>
                        <p:par>
                          <p:cTn id="34" fill="hold">
                            <p:stCondLst>
                              <p:cond delay="1250"/>
                            </p:stCondLst>
                            <p:childTnLst>
                              <p:par>
                                <p:cTn id="35" presetID="42" presetClass="entr" presetSubtype="0" fill="hold" nodeType="afterEffect">
                                  <p:stCondLst>
                                    <p:cond delay="0"/>
                                  </p:stCondLst>
                                  <p:childTnLst>
                                    <p:set>
                                      <p:cBhvr>
                                        <p:cTn id="36" dur="1" fill="hold">
                                          <p:stCondLst>
                                            <p:cond delay="0"/>
                                          </p:stCondLst>
                                        </p:cTn>
                                        <p:tgtEl>
                                          <p:spTgt spid="57"/>
                                        </p:tgtEl>
                                        <p:attrNameLst>
                                          <p:attrName>style.visibility</p:attrName>
                                        </p:attrNameLst>
                                      </p:cBhvr>
                                      <p:to>
                                        <p:strVal val="visible"/>
                                      </p:to>
                                    </p:set>
                                    <p:animEffect transition="in" filter="fade">
                                      <p:cBhvr>
                                        <p:cTn id="37" dur="250"/>
                                        <p:tgtEl>
                                          <p:spTgt spid="57"/>
                                        </p:tgtEl>
                                      </p:cBhvr>
                                    </p:animEffect>
                                    <p:anim calcmode="lin" valueType="num">
                                      <p:cBhvr>
                                        <p:cTn id="38" dur="250" fill="hold"/>
                                        <p:tgtEl>
                                          <p:spTgt spid="57"/>
                                        </p:tgtEl>
                                        <p:attrNameLst>
                                          <p:attrName>ppt_x</p:attrName>
                                        </p:attrNameLst>
                                      </p:cBhvr>
                                      <p:tavLst>
                                        <p:tav tm="0">
                                          <p:val>
                                            <p:strVal val="#ppt_x"/>
                                          </p:val>
                                        </p:tav>
                                        <p:tav tm="100000">
                                          <p:val>
                                            <p:strVal val="#ppt_x"/>
                                          </p:val>
                                        </p:tav>
                                      </p:tavLst>
                                    </p:anim>
                                    <p:anim calcmode="lin" valueType="num">
                                      <p:cBhvr>
                                        <p:cTn id="39" dur="250" fill="hold"/>
                                        <p:tgtEl>
                                          <p:spTgt spid="57"/>
                                        </p:tgtEl>
                                        <p:attrNameLst>
                                          <p:attrName>ppt_y</p:attrName>
                                        </p:attrNameLst>
                                      </p:cBhvr>
                                      <p:tavLst>
                                        <p:tav tm="0">
                                          <p:val>
                                            <p:strVal val="#ppt_y+.1"/>
                                          </p:val>
                                        </p:tav>
                                        <p:tav tm="100000">
                                          <p:val>
                                            <p:strVal val="#ppt_y"/>
                                          </p:val>
                                        </p:tav>
                                      </p:tavLst>
                                    </p:anim>
                                  </p:childTnLst>
                                </p:cTn>
                              </p:par>
                            </p:childTnLst>
                          </p:cTn>
                        </p:par>
                        <p:par>
                          <p:cTn id="40" fill="hold">
                            <p:stCondLst>
                              <p:cond delay="1500"/>
                            </p:stCondLst>
                            <p:childTnLst>
                              <p:par>
                                <p:cTn id="41" presetID="42" presetClass="entr" presetSubtype="0" fill="hold" nodeType="afterEffect">
                                  <p:stCondLst>
                                    <p:cond delay="0"/>
                                  </p:stCondLst>
                                  <p:childTnLst>
                                    <p:set>
                                      <p:cBhvr>
                                        <p:cTn id="42" dur="1" fill="hold">
                                          <p:stCondLst>
                                            <p:cond delay="0"/>
                                          </p:stCondLst>
                                        </p:cTn>
                                        <p:tgtEl>
                                          <p:spTgt spid="54"/>
                                        </p:tgtEl>
                                        <p:attrNameLst>
                                          <p:attrName>style.visibility</p:attrName>
                                        </p:attrNameLst>
                                      </p:cBhvr>
                                      <p:to>
                                        <p:strVal val="visible"/>
                                      </p:to>
                                    </p:set>
                                    <p:animEffect transition="in" filter="fade">
                                      <p:cBhvr>
                                        <p:cTn id="43" dur="250"/>
                                        <p:tgtEl>
                                          <p:spTgt spid="54"/>
                                        </p:tgtEl>
                                      </p:cBhvr>
                                    </p:animEffect>
                                    <p:anim calcmode="lin" valueType="num">
                                      <p:cBhvr>
                                        <p:cTn id="44" dur="250" fill="hold"/>
                                        <p:tgtEl>
                                          <p:spTgt spid="54"/>
                                        </p:tgtEl>
                                        <p:attrNameLst>
                                          <p:attrName>ppt_x</p:attrName>
                                        </p:attrNameLst>
                                      </p:cBhvr>
                                      <p:tavLst>
                                        <p:tav tm="0">
                                          <p:val>
                                            <p:strVal val="#ppt_x"/>
                                          </p:val>
                                        </p:tav>
                                        <p:tav tm="100000">
                                          <p:val>
                                            <p:strVal val="#ppt_x"/>
                                          </p:val>
                                        </p:tav>
                                      </p:tavLst>
                                    </p:anim>
                                    <p:anim calcmode="lin" valueType="num">
                                      <p:cBhvr>
                                        <p:cTn id="45" dur="250" fill="hold"/>
                                        <p:tgtEl>
                                          <p:spTgt spid="5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5212080"/>
          </a:xfrm>
        </p:spPr>
        <p:txBody>
          <a:bodyPr/>
          <a:lstStyle/>
          <a:p>
            <a:r>
              <a:rPr lang="en-US" dirty="0" smtClean="0"/>
              <a:t> </a:t>
            </a:r>
            <a:endParaRPr lang="en-US" dirty="0"/>
          </a:p>
        </p:txBody>
      </p:sp>
      <p:sp>
        <p:nvSpPr>
          <p:cNvPr id="4" name="Rectangle 3"/>
          <p:cNvSpPr/>
          <p:nvPr/>
        </p:nvSpPr>
        <p:spPr>
          <a:xfrm>
            <a:off x="4491990" y="891540"/>
            <a:ext cx="3972462" cy="2585323"/>
          </a:xfrm>
          <a:prstGeom prst="rect">
            <a:avLst/>
          </a:prstGeom>
          <a:noFill/>
        </p:spPr>
        <p:txBody>
          <a:bodyPr wrap="square" lIns="91440" tIns="45720" rIns="91440" bIns="45720">
            <a:spAutoFit/>
            <a:scene3d>
              <a:camera prst="orthographicFront"/>
              <a:lightRig rig="brightRoom" dir="t"/>
            </a:scene3d>
            <a:sp3d contourW="6350" prstMaterial="plastic">
              <a:bevelT w="20320" h="20320" prst="angle"/>
              <a:contourClr>
                <a:schemeClr val="accent1">
                  <a:tint val="100000"/>
                  <a:shade val="100000"/>
                  <a:hueMod val="100000"/>
                  <a:satMod val="100000"/>
                </a:schemeClr>
              </a:contourClr>
            </a:sp3d>
          </a:bodyPr>
          <a:lstStyle/>
          <a:p>
            <a:pPr algn="ctr"/>
            <a:r>
              <a:rPr lang="en-US" sz="5400" b="1" cap="all" dirty="0" smtClean="0">
                <a:ln/>
                <a:solidFill>
                  <a:schemeClr val="accent1"/>
                </a:solidFill>
                <a:effectLst>
                  <a:outerShdw blurRad="19685" dist="12700" dir="5400000" algn="tl" rotWithShape="0">
                    <a:schemeClr val="accent1">
                      <a:satMod val="130000"/>
                      <a:alpha val="60000"/>
                    </a:schemeClr>
                  </a:outerShdw>
                  <a:reflection blurRad="10000" stA="55000" endPos="48000" dist="500" dir="5400000" sy="-100000" algn="bl" rotWithShape="0"/>
                </a:effectLst>
              </a:rPr>
              <a:t> </a:t>
            </a:r>
            <a:r>
              <a:rPr lang="en-US" sz="5400" b="1" cap="all" dirty="0" smtClean="0">
                <a:ln/>
                <a:solidFill>
                  <a:schemeClr val="accent1"/>
                </a:solidFill>
                <a:effectLst>
                  <a:outerShdw blurRad="19685" dist="12700" dir="5400000" algn="tl" rotWithShape="0">
                    <a:schemeClr val="accent1">
                      <a:satMod val="130000"/>
                      <a:alpha val="60000"/>
                    </a:schemeClr>
                  </a:outerShdw>
                  <a:reflection blurRad="10000" stA="55000" endPos="48000" dist="500" dir="5400000" sy="-100000" algn="bl" rotWithShape="0"/>
                </a:effectLst>
              </a:rPr>
              <a:t>THANKs</a:t>
            </a:r>
            <a:endParaRPr lang="en-US" sz="5400" b="1" cap="all" dirty="0" smtClean="0">
              <a:ln/>
              <a:solidFill>
                <a:schemeClr val="accent1"/>
              </a:solidFill>
              <a:effectLst>
                <a:outerShdw blurRad="19685" dist="12700" dir="5400000" algn="tl" rotWithShape="0">
                  <a:schemeClr val="accent1">
                    <a:satMod val="130000"/>
                    <a:alpha val="60000"/>
                  </a:schemeClr>
                </a:outerShdw>
                <a:reflection blurRad="10000" stA="55000" endPos="48000" dist="500" dir="5400000" sy="-100000" algn="bl" rotWithShape="0"/>
              </a:effectLst>
            </a:endParaRPr>
          </a:p>
          <a:p>
            <a:pPr algn="ctr"/>
            <a:r>
              <a:rPr lang="en-US" sz="5400" b="1" cap="all" spc="0" dirty="0" smtClean="0">
                <a:ln/>
                <a:solidFill>
                  <a:schemeClr val="accent1"/>
                </a:solidFill>
                <a:effectLst>
                  <a:outerShdw blurRad="19685" dist="12700" dir="5400000" algn="tl" rotWithShape="0">
                    <a:schemeClr val="accent1">
                      <a:satMod val="130000"/>
                      <a:alpha val="60000"/>
                    </a:schemeClr>
                  </a:outerShdw>
                  <a:reflection blurRad="10000" stA="55000" endPos="48000" dist="500" dir="5400000" sy="-100000" algn="bl" rotWithShape="0"/>
                </a:effectLst>
              </a:rPr>
              <a:t> FOR   YOUR   ATTENTION</a:t>
            </a:r>
            <a:endParaRPr lang="en-US" sz="5400" b="1" cap="all" spc="0" dirty="0">
              <a:ln/>
              <a:solidFill>
                <a:schemeClr val="accent1"/>
              </a:solidFill>
              <a:effectLst>
                <a:outerShdw blurRad="19685" dist="12700" dir="5400000" algn="tl" rotWithShape="0">
                  <a:schemeClr val="accent1">
                    <a:satMod val="130000"/>
                    <a:alpha val="60000"/>
                  </a:schemeClr>
                </a:outerShdw>
                <a:reflection blurRad="10000" stA="55000" endPos="48000" dist="500" dir="5400000" sy="-100000" algn="bl" rotWithShape="0"/>
              </a:effectLst>
            </a:endParaRPr>
          </a:p>
        </p:txBody>
      </p:sp>
      <p:sp>
        <p:nvSpPr>
          <p:cNvPr id="5" name="TextBox 4"/>
          <p:cNvSpPr txBox="1"/>
          <p:nvPr/>
        </p:nvSpPr>
        <p:spPr>
          <a:xfrm>
            <a:off x="1988820" y="4686300"/>
            <a:ext cx="9715500" cy="1200329"/>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en-US"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PRESENTED BY-</a:t>
            </a:r>
          </a:p>
          <a:p>
            <a:r>
              <a:rPr lang="en-US"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PARAS JAIN-717035</a:t>
            </a:r>
          </a:p>
          <a:p>
            <a:r>
              <a:rPr lang="en-US"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SUYASH MIHIR-717019</a:t>
            </a:r>
          </a:p>
          <a:p>
            <a:endParaRPr lang="en-US" dirty="0"/>
          </a:p>
        </p:txBody>
      </p:sp>
    </p:spTree>
  </p:cSld>
  <p:clrMapOvr>
    <a:masterClrMapping/>
  </p:clrMapOvr>
  <p:transition>
    <p:dissolv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27D0450-8D1F-4AC1-AD99-7D01A5578475}"/>
              </a:ext>
            </a:extLst>
          </p:cNvPr>
          <p:cNvSpPr>
            <a:spLocks noGrp="1"/>
          </p:cNvSpPr>
          <p:nvPr>
            <p:ph type="title"/>
          </p:nvPr>
        </p:nvSpPr>
        <p:spPr/>
        <p:txBody>
          <a:bodyPr/>
          <a:lstStyle/>
          <a:p>
            <a:r>
              <a:rPr lang="en-IN" dirty="0"/>
              <a:t> </a:t>
            </a:r>
          </a:p>
        </p:txBody>
      </p:sp>
      <p:sp>
        <p:nvSpPr>
          <p:cNvPr id="3" name="Content Placeholder 2">
            <a:extLst>
              <a:ext uri="{FF2B5EF4-FFF2-40B4-BE49-F238E27FC236}">
                <a16:creationId xmlns:a16="http://schemas.microsoft.com/office/drawing/2014/main" xmlns="" id="{37544418-069A-4444-B0CD-5D1DA6A6479D}"/>
              </a:ext>
            </a:extLst>
          </p:cNvPr>
          <p:cNvSpPr>
            <a:spLocks noGrp="1"/>
          </p:cNvSpPr>
          <p:nvPr>
            <p:ph idx="1"/>
          </p:nvPr>
        </p:nvSpPr>
        <p:spPr>
          <a:xfrm>
            <a:off x="1139935" y="1378529"/>
            <a:ext cx="10018713" cy="3396672"/>
          </a:xfrm>
        </p:spPr>
        <p:txBody>
          <a:bodyPr>
            <a:normAutofit/>
          </a:bodyPr>
          <a:lstStyle/>
          <a:p>
            <a:r>
              <a:rPr lang="en-US" dirty="0">
                <a:solidFill>
                  <a:schemeClr val="accent6">
                    <a:lumMod val="75000"/>
                  </a:schemeClr>
                </a:solidFill>
                <a:latin typeface="Segoe UI Semibold" panose="020B0702040204020203" pitchFamily="34" charset="0"/>
                <a:ea typeface="굴림" pitchFamily="34" charset="-127"/>
                <a:cs typeface="Segoe UI Semibold" panose="020B0702040204020203" pitchFamily="34" charset="0"/>
              </a:rPr>
              <a:t>Total process (team working) takes a  lot </a:t>
            </a:r>
          </a:p>
          <a:p>
            <a:pPr marL="0" indent="0">
              <a:buNone/>
            </a:pPr>
            <a:r>
              <a:rPr lang="en-US" dirty="0">
                <a:solidFill>
                  <a:schemeClr val="accent6">
                    <a:lumMod val="75000"/>
                  </a:schemeClr>
                </a:solidFill>
                <a:latin typeface="Segoe UI Semibold" panose="020B0702040204020203" pitchFamily="34" charset="0"/>
                <a:ea typeface="굴림" pitchFamily="34" charset="-127"/>
                <a:cs typeface="Segoe UI Semibold" panose="020B0702040204020203" pitchFamily="34" charset="0"/>
              </a:rPr>
              <a:t>     </a:t>
            </a:r>
            <a:r>
              <a:rPr lang="en-US" dirty="0" smtClean="0">
                <a:solidFill>
                  <a:schemeClr val="accent6">
                    <a:lumMod val="75000"/>
                  </a:schemeClr>
                </a:solidFill>
                <a:latin typeface="Segoe UI Semibold" panose="020B0702040204020203" pitchFamily="34" charset="0"/>
                <a:ea typeface="굴림" pitchFamily="34" charset="-127"/>
                <a:cs typeface="Segoe UI Semibold" panose="020B0702040204020203" pitchFamily="34" charset="0"/>
              </a:rPr>
              <a:t>of time</a:t>
            </a:r>
            <a:r>
              <a:rPr lang="en-US" dirty="0">
                <a:solidFill>
                  <a:schemeClr val="accent6">
                    <a:lumMod val="75000"/>
                  </a:schemeClr>
                </a:solidFill>
                <a:latin typeface="Segoe UI Semibold" panose="020B0702040204020203" pitchFamily="34" charset="0"/>
                <a:ea typeface="굴림" pitchFamily="34" charset="-127"/>
                <a:cs typeface="Segoe UI Semibold" panose="020B0702040204020203" pitchFamily="34" charset="0"/>
              </a:rPr>
              <a:t>. </a:t>
            </a:r>
          </a:p>
          <a:p>
            <a:pPr marL="0" indent="0">
              <a:buNone/>
            </a:pPr>
            <a:endParaRPr lang="en-US" dirty="0">
              <a:solidFill>
                <a:srgbClr val="00B050"/>
              </a:solidFill>
            </a:endParaRPr>
          </a:p>
          <a:p>
            <a:pPr marL="0" indent="0">
              <a:buNone/>
            </a:pPr>
            <a:endParaRPr lang="en-US" dirty="0">
              <a:solidFill>
                <a:srgbClr val="00B050"/>
              </a:solidFill>
            </a:endParaRPr>
          </a:p>
          <a:p>
            <a:r>
              <a:rPr lang="en-US" dirty="0">
                <a:solidFill>
                  <a:schemeClr val="accent6">
                    <a:lumMod val="75000"/>
                  </a:schemeClr>
                </a:solidFill>
                <a:latin typeface="Segoe UI Semibold" panose="020B0702040204020203" pitchFamily="34" charset="0"/>
                <a:ea typeface="굴림" pitchFamily="34" charset="-127"/>
                <a:cs typeface="Segoe UI Semibold" panose="020B0702040204020203" pitchFamily="34" charset="0"/>
              </a:rPr>
              <a:t>Since all the information’s are scattered so the files may get lost and result in lose of important information.</a:t>
            </a:r>
            <a:endParaRPr lang="en-IN" dirty="0">
              <a:solidFill>
                <a:schemeClr val="accent6">
                  <a:lumMod val="75000"/>
                </a:schemeClr>
              </a:solidFill>
              <a:latin typeface="Segoe UI Semibold" panose="020B0702040204020203" pitchFamily="34" charset="0"/>
              <a:ea typeface="굴림" pitchFamily="34" charset="-127"/>
              <a:cs typeface="Segoe UI Semibold" panose="020B0702040204020203" pitchFamily="34" charset="0"/>
            </a:endParaRPr>
          </a:p>
          <a:p>
            <a:endParaRPr lang="en-US" dirty="0"/>
          </a:p>
          <a:p>
            <a:endParaRPr lang="en-IN" dirty="0"/>
          </a:p>
        </p:txBody>
      </p:sp>
      <p:pic>
        <p:nvPicPr>
          <p:cNvPr id="4" name="Picture 3" descr="Image result for images for problem faced in online teamwork">
            <a:extLst>
              <a:ext uri="{FF2B5EF4-FFF2-40B4-BE49-F238E27FC236}">
                <a16:creationId xmlns:a16="http://schemas.microsoft.com/office/drawing/2014/main" xmlns="" id="{29DF3054-0BC9-44F2-B46B-7616543B04BA}"/>
              </a:ext>
            </a:extLst>
          </p:cNvPr>
          <p:cNvPicPr/>
          <p:nvPr/>
        </p:nvPicPr>
        <p:blipFill>
          <a:blip r:embed="rId2">
            <a:extLst>
              <a:ext uri="{28A0092B-C50C-407E-A947-70E740481C1C}">
                <a14:useLocalDpi xmlns:a14="http://schemas.microsoft.com/office/drawing/2010/main" xmlns="" val="0"/>
              </a:ext>
            </a:extLst>
          </a:blip>
          <a:srcRect/>
          <a:stretch>
            <a:fillRect/>
          </a:stretch>
        </p:blipFill>
        <p:spPr bwMode="auto">
          <a:xfrm rot="21307777">
            <a:off x="2593553" y="4354570"/>
            <a:ext cx="3564000" cy="2052000"/>
          </a:xfrm>
          <a:prstGeom prst="rect">
            <a:avLst/>
          </a:prstGeom>
          <a:noFill/>
          <a:ln>
            <a:noFill/>
          </a:ln>
        </p:spPr>
      </p:pic>
      <p:pic>
        <p:nvPicPr>
          <p:cNvPr id="6" name="Content Placeholder 4">
            <a:extLst>
              <a:ext uri="{FF2B5EF4-FFF2-40B4-BE49-F238E27FC236}">
                <a16:creationId xmlns:a16="http://schemas.microsoft.com/office/drawing/2014/main" xmlns="" id="{B3653F52-F521-4C7E-989A-D89D9E9C827E}"/>
              </a:ext>
            </a:extLst>
          </p:cNvPr>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rot="21350866">
            <a:off x="7426327" y="3922715"/>
            <a:ext cx="3401210" cy="2231194"/>
          </a:xfrm>
          <a:prstGeom prst="rect">
            <a:avLst/>
          </a:prstGeom>
        </p:spPr>
      </p:pic>
      <p:pic>
        <p:nvPicPr>
          <p:cNvPr id="7" name="Picture 6" descr="Group running businessman.">
            <a:extLst>
              <a:ext uri="{FF2B5EF4-FFF2-40B4-BE49-F238E27FC236}">
                <a16:creationId xmlns:a16="http://schemas.microsoft.com/office/drawing/2014/main" xmlns="" id="{EB5A9790-17E0-48E0-BD7A-ACB24D509F7D}"/>
              </a:ext>
            </a:extLst>
          </p:cNvPr>
          <p:cNvPicPr/>
          <p:nvPr/>
        </p:nvPicPr>
        <p:blipFill rotWithShape="1">
          <a:blip r:embed="rId4">
            <a:extLst>
              <a:ext uri="{28A0092B-C50C-407E-A947-70E740481C1C}">
                <a14:useLocalDpi xmlns:a14="http://schemas.microsoft.com/office/drawing/2010/main" xmlns="" val="0"/>
              </a:ext>
            </a:extLst>
          </a:blip>
          <a:srcRect l="3975" t="7658" r="4743" b="17568"/>
          <a:stretch/>
        </p:blipFill>
        <p:spPr bwMode="auto">
          <a:xfrm>
            <a:off x="7293033" y="892533"/>
            <a:ext cx="4132349" cy="1873858"/>
          </a:xfrm>
          <a:prstGeom prst="rect">
            <a:avLst/>
          </a:prstGeom>
          <a:noFill/>
          <a:ln>
            <a:noFill/>
          </a:ln>
          <a:extLst>
            <a:ext uri="{53640926-AAD7-44D8-BBD7-CCE9431645EC}">
              <a14:shadowObscured xmlns:a14="http://schemas.microsoft.com/office/drawing/2010/main" xmlns=""/>
            </a:ext>
          </a:extLst>
        </p:spPr>
      </p:pic>
    </p:spTree>
    <p:extLst>
      <p:ext uri="{BB962C8B-B14F-4D97-AF65-F5344CB8AC3E}">
        <p14:creationId xmlns:p14="http://schemas.microsoft.com/office/powerpoint/2010/main" xmlns="" val="592192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circle(in)">
                                      <p:cBhvr>
                                        <p:cTn id="7" dur="2000"/>
                                        <p:tgtEl>
                                          <p:spTgt spid="3">
                                            <p:txEl>
                                              <p:pRg st="4" end="4"/>
                                            </p:txEl>
                                          </p:spTgt>
                                        </p:tgtEl>
                                      </p:cBhvr>
                                    </p:animEffect>
                                  </p:childTnLst>
                                </p:cTn>
                              </p:par>
                              <p:par>
                                <p:cTn id="8" presetID="6" presetClass="entr" presetSubtype="16"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circle(in)">
                                      <p:cBhvr>
                                        <p:cTn id="10" dur="2000"/>
                                        <p:tgtEl>
                                          <p:spTgt spid="4"/>
                                        </p:tgtEl>
                                      </p:cBhvr>
                                    </p:animEffect>
                                  </p:childTnLst>
                                </p:cTn>
                              </p:par>
                              <p:par>
                                <p:cTn id="11" presetID="6" presetClass="entr" presetSubtype="16"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circle(in)">
                                      <p:cBhvr>
                                        <p:cTn id="13"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12694DB-219D-4149-9D90-966EE7619C16}"/>
              </a:ext>
            </a:extLst>
          </p:cNvPr>
          <p:cNvSpPr>
            <a:spLocks noGrp="1"/>
          </p:cNvSpPr>
          <p:nvPr>
            <p:ph type="title"/>
          </p:nvPr>
        </p:nvSpPr>
        <p:spPr>
          <a:xfrm>
            <a:off x="2564966" y="235529"/>
            <a:ext cx="6754525" cy="838200"/>
          </a:xfrm>
        </p:spPr>
        <p:txBody>
          <a:bodyPr/>
          <a:lstStyle/>
          <a:p>
            <a:r>
              <a:rPr lang="en-IN" b="1" u="sng" dirty="0" smtClean="0">
                <a:latin typeface="+mn-lt"/>
              </a:rPr>
              <a:t>SOLUTION</a:t>
            </a:r>
            <a:endParaRPr lang="en-IN" b="1" u="sng" dirty="0">
              <a:latin typeface="+mn-lt"/>
            </a:endParaRPr>
          </a:p>
        </p:txBody>
      </p:sp>
      <p:sp>
        <p:nvSpPr>
          <p:cNvPr id="7" name="Content Placeholder 6">
            <a:extLst>
              <a:ext uri="{FF2B5EF4-FFF2-40B4-BE49-F238E27FC236}">
                <a16:creationId xmlns:a16="http://schemas.microsoft.com/office/drawing/2014/main" xmlns="" id="{771BFEBF-1932-4817-8F0C-BD2E47DC00D9}"/>
              </a:ext>
            </a:extLst>
          </p:cNvPr>
          <p:cNvSpPr>
            <a:spLocks noGrp="1"/>
          </p:cNvSpPr>
          <p:nvPr>
            <p:ph idx="1"/>
          </p:nvPr>
        </p:nvSpPr>
        <p:spPr>
          <a:xfrm>
            <a:off x="1385456" y="1066800"/>
            <a:ext cx="8331199" cy="5562599"/>
          </a:xfrm>
        </p:spPr>
        <p:txBody>
          <a:bodyPr/>
          <a:lstStyle/>
          <a:p>
            <a:pPr marL="0" indent="0">
              <a:buNone/>
            </a:pPr>
            <a:r>
              <a:rPr lang="en-IN" dirty="0" smtClean="0">
                <a:solidFill>
                  <a:schemeClr val="accent5">
                    <a:lumMod val="75000"/>
                  </a:schemeClr>
                </a:solidFill>
              </a:rPr>
              <a:t>The Solution to these problems is the existence of a Electronic Platform which helps the users to lay out team management in a very effective &amp; efficient manner , &amp; which is easily available to them.</a:t>
            </a:r>
          </a:p>
          <a:p>
            <a:pPr marL="0" indent="0">
              <a:buNone/>
            </a:pPr>
            <a:r>
              <a:rPr lang="en-IN" dirty="0" smtClean="0">
                <a:solidFill>
                  <a:schemeClr val="accent5">
                    <a:lumMod val="75000"/>
                  </a:schemeClr>
                </a:solidFill>
              </a:rPr>
              <a:t>Thus, Our Proposed System , known as </a:t>
            </a:r>
            <a:r>
              <a:rPr lang="en-IN" dirty="0" smtClean="0">
                <a:solidFill>
                  <a:srgbClr val="00B0F0"/>
                </a:solidFill>
              </a:rPr>
              <a:t>Online Team Collaboration System </a:t>
            </a:r>
            <a:r>
              <a:rPr lang="en-IN" dirty="0" smtClean="0">
                <a:solidFill>
                  <a:schemeClr val="accent5">
                    <a:lumMod val="75000"/>
                  </a:schemeClr>
                </a:solidFill>
              </a:rPr>
              <a:t>, is the Solution to these Problems.</a:t>
            </a:r>
          </a:p>
          <a:p>
            <a:pPr marL="0" indent="0">
              <a:buNone/>
            </a:pPr>
            <a:endParaRPr lang="en-IN" dirty="0" smtClean="0">
              <a:solidFill>
                <a:schemeClr val="accent5">
                  <a:lumMod val="75000"/>
                </a:schemeClr>
              </a:solidFill>
            </a:endParaRPr>
          </a:p>
          <a:p>
            <a:pPr marL="0" indent="0">
              <a:buNone/>
            </a:pPr>
            <a:endParaRPr lang="en-IN" dirty="0" smtClean="0">
              <a:solidFill>
                <a:schemeClr val="accent5">
                  <a:lumMod val="75000"/>
                </a:schemeClr>
              </a:solidFill>
            </a:endParaRPr>
          </a:p>
          <a:p>
            <a:pPr marL="0" indent="0">
              <a:buNone/>
            </a:pPr>
            <a:endParaRPr lang="en-IN" dirty="0" smtClean="0">
              <a:solidFill>
                <a:schemeClr val="accent5">
                  <a:lumMod val="75000"/>
                </a:schemeClr>
              </a:solidFill>
            </a:endParaRPr>
          </a:p>
          <a:p>
            <a:pPr marL="0" indent="0">
              <a:buNone/>
            </a:pPr>
            <a:endParaRPr lang="en-IN" dirty="0" smtClean="0">
              <a:solidFill>
                <a:schemeClr val="accent5">
                  <a:lumMod val="75000"/>
                </a:schemeClr>
              </a:solidFill>
            </a:endParaRPr>
          </a:p>
          <a:p>
            <a:pPr marL="0" indent="0">
              <a:buNone/>
            </a:pPr>
            <a:r>
              <a:rPr lang="en-IN" dirty="0" smtClean="0"/>
              <a:t>   </a:t>
            </a:r>
            <a:endParaRPr lang="en-IN" dirty="0"/>
          </a:p>
        </p:txBody>
      </p:sp>
      <p:pic>
        <p:nvPicPr>
          <p:cNvPr id="8" name="Picture 7" descr="team_standing_opposite_competition_teamwork_ppt_graphics_icons_powerpoint_Slide02">
            <a:extLst>
              <a:ext uri="{FF2B5EF4-FFF2-40B4-BE49-F238E27FC236}">
                <a16:creationId xmlns:a16="http://schemas.microsoft.com/office/drawing/2014/main" xmlns="" id="{FF32826C-8495-493E-ABAB-9DD33079D2C1}"/>
              </a:ext>
            </a:extLst>
          </p:cNvPr>
          <p:cNvPicPr/>
          <p:nvPr/>
        </p:nvPicPr>
        <p:blipFill rotWithShape="1">
          <a:blip r:embed="rId2">
            <a:extLst>
              <a:ext uri="{28A0092B-C50C-407E-A947-70E740481C1C}">
                <a14:useLocalDpi xmlns:a14="http://schemas.microsoft.com/office/drawing/2010/main" xmlns="" val="0"/>
              </a:ext>
            </a:extLst>
          </a:blip>
          <a:srcRect l="4487" t="13503" r="7949" b="1880"/>
          <a:stretch/>
        </p:blipFill>
        <p:spPr bwMode="auto">
          <a:xfrm>
            <a:off x="7523710" y="4073468"/>
            <a:ext cx="3879273" cy="2336222"/>
          </a:xfrm>
          <a:prstGeom prst="rect">
            <a:avLst/>
          </a:prstGeom>
          <a:noFill/>
          <a:ln>
            <a:noFill/>
          </a:ln>
          <a:extLst>
            <a:ext uri="{53640926-AAD7-44D8-BBD7-CCE9431645EC}">
              <a14:shadowObscured xmlns:a14="http://schemas.microsoft.com/office/drawing/2010/main" xmlns=""/>
            </a:ext>
          </a:extLst>
        </p:spPr>
      </p:pic>
    </p:spTree>
    <p:extLst>
      <p:ext uri="{BB962C8B-B14F-4D97-AF65-F5344CB8AC3E}">
        <p14:creationId xmlns:p14="http://schemas.microsoft.com/office/powerpoint/2010/main" xmlns="" val="117311996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9569814-182C-4FF2-A466-3A4B56A2B614}"/>
              </a:ext>
            </a:extLst>
          </p:cNvPr>
          <p:cNvSpPr>
            <a:spLocks noGrp="1"/>
          </p:cNvSpPr>
          <p:nvPr>
            <p:ph type="title"/>
          </p:nvPr>
        </p:nvSpPr>
        <p:spPr>
          <a:xfrm>
            <a:off x="1484311" y="685801"/>
            <a:ext cx="335253" cy="117764"/>
          </a:xfrm>
        </p:spPr>
        <p:txBody>
          <a:bodyPr>
            <a:normAutofit fontScale="90000"/>
          </a:bodyPr>
          <a:lstStyle/>
          <a:p>
            <a:r>
              <a:rPr lang="en-IN" dirty="0"/>
              <a:t> </a:t>
            </a:r>
          </a:p>
        </p:txBody>
      </p:sp>
      <p:sp>
        <p:nvSpPr>
          <p:cNvPr id="3" name="Content Placeholder 2">
            <a:extLst>
              <a:ext uri="{FF2B5EF4-FFF2-40B4-BE49-F238E27FC236}">
                <a16:creationId xmlns:a16="http://schemas.microsoft.com/office/drawing/2014/main" xmlns="" id="{B7FBDFCB-B2C4-4591-A8C7-E831D586A669}"/>
              </a:ext>
            </a:extLst>
          </p:cNvPr>
          <p:cNvSpPr>
            <a:spLocks noGrp="1"/>
          </p:cNvSpPr>
          <p:nvPr>
            <p:ph idx="1"/>
          </p:nvPr>
        </p:nvSpPr>
        <p:spPr>
          <a:xfrm>
            <a:off x="2057401" y="320040"/>
            <a:ext cx="6560820" cy="3770494"/>
          </a:xfrm>
        </p:spPr>
        <p:txBody>
          <a:bodyPr>
            <a:normAutofit fontScale="92500" lnSpcReduction="20000"/>
          </a:bodyPr>
          <a:lstStyle/>
          <a:p>
            <a:pPr marL="0" indent="0">
              <a:buNone/>
            </a:pPr>
            <a:r>
              <a:rPr lang="en-US" dirty="0"/>
              <a:t>	</a:t>
            </a:r>
            <a:endParaRPr lang="en-US" dirty="0" smtClean="0"/>
          </a:p>
          <a:p>
            <a:pPr marL="0" indent="0">
              <a:buNone/>
            </a:pPr>
            <a:r>
              <a:rPr lang="en-US" sz="3200" dirty="0" smtClean="0">
                <a:solidFill>
                  <a:srgbClr val="0070C0"/>
                </a:solidFill>
              </a:rPr>
              <a:t>The </a:t>
            </a:r>
            <a:r>
              <a:rPr lang="en-US" sz="3200" b="1" dirty="0">
                <a:solidFill>
                  <a:srgbClr val="0070C0"/>
                </a:solidFill>
              </a:rPr>
              <a:t>Online Collaboration System </a:t>
            </a:r>
            <a:r>
              <a:rPr lang="en-US" sz="3200" dirty="0">
                <a:solidFill>
                  <a:srgbClr val="0070C0"/>
                </a:solidFill>
              </a:rPr>
              <a:t>is nothing but the electronic counter part of Team Work. It will not replace the traditional channels of communication, such as phone or fax, but will act as just another extension for the group of persons to work in a single project / task interacting with each </a:t>
            </a:r>
            <a:r>
              <a:rPr lang="en-US" sz="3200" dirty="0" smtClean="0">
                <a:solidFill>
                  <a:srgbClr val="0070C0"/>
                </a:solidFill>
              </a:rPr>
              <a:t>other. </a:t>
            </a:r>
            <a:endParaRPr lang="en-IN" sz="3200" dirty="0">
              <a:solidFill>
                <a:srgbClr val="0070C0"/>
              </a:solidFill>
            </a:endParaRPr>
          </a:p>
          <a:p>
            <a:pPr marL="0" indent="0">
              <a:buNone/>
            </a:pPr>
            <a:endParaRPr lang="en-IN" dirty="0"/>
          </a:p>
        </p:txBody>
      </p:sp>
      <p:grpSp>
        <p:nvGrpSpPr>
          <p:cNvPr id="39" name="Google Shape;340;p34">
            <a:extLst>
              <a:ext uri="{FF2B5EF4-FFF2-40B4-BE49-F238E27FC236}">
                <a16:creationId xmlns:a16="http://schemas.microsoft.com/office/drawing/2014/main" xmlns="" id="{AFDFE2E2-BAB2-4ECC-96F7-B38353EC3EE4}"/>
              </a:ext>
            </a:extLst>
          </p:cNvPr>
          <p:cNvGrpSpPr/>
          <p:nvPr/>
        </p:nvGrpSpPr>
        <p:grpSpPr>
          <a:xfrm>
            <a:off x="958158" y="1"/>
            <a:ext cx="8734482" cy="4583429"/>
            <a:chOff x="1177450" y="241631"/>
            <a:chExt cx="6173152" cy="3616776"/>
          </a:xfrm>
        </p:grpSpPr>
        <p:sp>
          <p:nvSpPr>
            <p:cNvPr id="40" name="Google Shape;341;p34">
              <a:extLst>
                <a:ext uri="{FF2B5EF4-FFF2-40B4-BE49-F238E27FC236}">
                  <a16:creationId xmlns:a16="http://schemas.microsoft.com/office/drawing/2014/main" xmlns="" id="{FB6EE0EC-8C6F-4B21-B2DD-014AAB0E513A}"/>
                </a:ext>
              </a:extLst>
            </p:cNvPr>
            <p:cNvSpPr/>
            <p:nvPr/>
          </p:nvSpPr>
          <p:spPr>
            <a:xfrm>
              <a:off x="1682275" y="241631"/>
              <a:ext cx="5161606" cy="3454973"/>
            </a:xfrm>
            <a:custGeom>
              <a:avLst/>
              <a:gdLst/>
              <a:ahLst/>
              <a:cxnLst/>
              <a:rect l="l" t="t" r="r" b="b"/>
              <a:pathLst>
                <a:path w="5161606" h="3454973" extrusionOk="0">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gradFill>
              <a:gsLst>
                <a:gs pos="0">
                  <a:schemeClr val="accent1"/>
                </a:gs>
                <a:gs pos="100000">
                  <a:schemeClr val="dk1"/>
                </a:gs>
              </a:gsLst>
              <a:lin ang="16200038"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 name="Google Shape;342;p34">
              <a:extLst>
                <a:ext uri="{FF2B5EF4-FFF2-40B4-BE49-F238E27FC236}">
                  <a16:creationId xmlns:a16="http://schemas.microsoft.com/office/drawing/2014/main" xmlns="" id="{865D2EE2-8922-4048-877D-815AB6C6C1CC}"/>
                </a:ext>
              </a:extLst>
            </p:cNvPr>
            <p:cNvSpPr/>
            <p:nvPr/>
          </p:nvSpPr>
          <p:spPr>
            <a:xfrm>
              <a:off x="1177450" y="3763229"/>
              <a:ext cx="6173152" cy="95178"/>
            </a:xfrm>
            <a:custGeom>
              <a:avLst/>
              <a:gdLst/>
              <a:ahLst/>
              <a:cxnLst/>
              <a:rect l="l" t="t" r="r" b="b"/>
              <a:pathLst>
                <a:path w="6173152" h="95178" extrusionOk="0">
                  <a:moveTo>
                    <a:pt x="0" y="0"/>
                  </a:moveTo>
                  <a:cubicBezTo>
                    <a:pt x="0" y="0"/>
                    <a:pt x="129540" y="95178"/>
                    <a:pt x="450533" y="95178"/>
                  </a:cubicBezTo>
                  <a:lnTo>
                    <a:pt x="5817870" y="95178"/>
                  </a:lnTo>
                  <a:cubicBezTo>
                    <a:pt x="5948363" y="95178"/>
                    <a:pt x="6173153" y="0"/>
                    <a:pt x="6173153" y="0"/>
                  </a:cubicBezTo>
                  <a:lnTo>
                    <a:pt x="0"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 name="Google Shape;343;p34">
              <a:extLst>
                <a:ext uri="{FF2B5EF4-FFF2-40B4-BE49-F238E27FC236}">
                  <a16:creationId xmlns:a16="http://schemas.microsoft.com/office/drawing/2014/main" xmlns="" id="{66404560-1005-4C9C-952C-CFC69DCFA3B9}"/>
                </a:ext>
              </a:extLst>
            </p:cNvPr>
            <p:cNvSpPr/>
            <p:nvPr/>
          </p:nvSpPr>
          <p:spPr>
            <a:xfrm>
              <a:off x="1177450" y="3687086"/>
              <a:ext cx="6172200" cy="76142"/>
            </a:xfrm>
            <a:custGeom>
              <a:avLst/>
              <a:gdLst/>
              <a:ahLst/>
              <a:cxnLst/>
              <a:rect l="l" t="t" r="r" b="b"/>
              <a:pathLst>
                <a:path w="6172200" h="76142" extrusionOk="0">
                  <a:moveTo>
                    <a:pt x="0" y="76143"/>
                  </a:moveTo>
                  <a:lnTo>
                    <a:pt x="6172200" y="76143"/>
                  </a:lnTo>
                  <a:lnTo>
                    <a:pt x="6172200" y="0"/>
                  </a:lnTo>
                  <a:lnTo>
                    <a:pt x="0" y="0"/>
                  </a:lnTo>
                  <a:close/>
                </a:path>
              </a:pathLst>
            </a:custGeom>
            <a:solidFill>
              <a:srgbClr val="143FC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 name="Google Shape;344;p34">
              <a:extLst>
                <a:ext uri="{FF2B5EF4-FFF2-40B4-BE49-F238E27FC236}">
                  <a16:creationId xmlns:a16="http://schemas.microsoft.com/office/drawing/2014/main" xmlns="" id="{40B66B24-0881-4F47-B444-3396E8AE319E}"/>
                </a:ext>
              </a:extLst>
            </p:cNvPr>
            <p:cNvSpPr/>
            <p:nvPr/>
          </p:nvSpPr>
          <p:spPr>
            <a:xfrm>
              <a:off x="3806350" y="3687086"/>
              <a:ext cx="903922" cy="47589"/>
            </a:xfrm>
            <a:custGeom>
              <a:avLst/>
              <a:gdLst/>
              <a:ahLst/>
              <a:cxnLst/>
              <a:rect l="l" t="t" r="r" b="b"/>
              <a:pathLst>
                <a:path w="903922" h="47589" extrusionOk="0">
                  <a:moveTo>
                    <a:pt x="0" y="0"/>
                  </a:moveTo>
                  <a:cubicBezTo>
                    <a:pt x="0" y="0"/>
                    <a:pt x="26670" y="47589"/>
                    <a:pt x="53340" y="47589"/>
                  </a:cubicBezTo>
                  <a:lnTo>
                    <a:pt x="850582" y="47589"/>
                  </a:lnTo>
                  <a:cubicBezTo>
                    <a:pt x="877253" y="47589"/>
                    <a:pt x="903922" y="0"/>
                    <a:pt x="903922" y="0"/>
                  </a:cubicBezTo>
                  <a:lnTo>
                    <a:pt x="0"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pic>
        <p:nvPicPr>
          <p:cNvPr id="2050" name="Picture 2" descr="Image result for team collaboration images">
            <a:extLst>
              <a:ext uri="{FF2B5EF4-FFF2-40B4-BE49-F238E27FC236}">
                <a16:creationId xmlns:a16="http://schemas.microsoft.com/office/drawing/2014/main" xmlns="" id="{78DC9C98-F7C5-42BD-BFFE-853CEA799B57}"/>
              </a:ext>
            </a:extLst>
          </p:cNvPr>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9403080" y="1085850"/>
            <a:ext cx="2788920" cy="2411730"/>
          </a:xfrm>
          <a:prstGeom prst="rect">
            <a:avLst/>
          </a:prstGeom>
          <a:noFill/>
          <a:extLst>
            <a:ext uri="{909E8E84-426E-40DD-AFC4-6F175D3DCCD1}">
              <a14:hiddenFill xmlns:a14="http://schemas.microsoft.com/office/drawing/2010/main" xmlns="">
                <a:solidFill>
                  <a:srgbClr val="FFFFFF"/>
                </a:solidFill>
              </a14:hiddenFill>
            </a:ext>
          </a:extLst>
        </p:spPr>
      </p:pic>
      <p:pic>
        <p:nvPicPr>
          <p:cNvPr id="2052" name="Picture 4" descr="Image result for team collaboration images">
            <a:extLst>
              <a:ext uri="{FF2B5EF4-FFF2-40B4-BE49-F238E27FC236}">
                <a16:creationId xmlns:a16="http://schemas.microsoft.com/office/drawing/2014/main" xmlns="" id="{04D9D5E0-71FF-4D9F-962F-749E5DA5E9AD}"/>
              </a:ext>
            </a:extLst>
          </p:cNvPr>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9749791" y="4254419"/>
            <a:ext cx="2216506" cy="2260681"/>
          </a:xfrm>
          <a:prstGeom prst="rect">
            <a:avLst/>
          </a:prstGeom>
          <a:noFill/>
          <a:extLst>
            <a:ext uri="{909E8E84-426E-40DD-AFC4-6F175D3DCCD1}">
              <a14:hiddenFill xmlns:a14="http://schemas.microsoft.com/office/drawing/2010/main" xmlns="">
                <a:solidFill>
                  <a:srgbClr val="FFFFFF"/>
                </a:solidFill>
              </a14:hiddenFill>
            </a:ext>
          </a:extLst>
        </p:spPr>
      </p:pic>
      <p:pic>
        <p:nvPicPr>
          <p:cNvPr id="2054" name="Picture 6" descr="Image result for team collaboration images">
            <a:extLst>
              <a:ext uri="{FF2B5EF4-FFF2-40B4-BE49-F238E27FC236}">
                <a16:creationId xmlns:a16="http://schemas.microsoft.com/office/drawing/2014/main" xmlns="" id="{98E7B75A-2794-4AD9-A827-917F3FE17B06}"/>
              </a:ext>
            </a:extLst>
          </p:cNvPr>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2251710" y="4994910"/>
            <a:ext cx="6663690" cy="1426291"/>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3729580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arn(inVertical)">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25F7F31-9D52-42A0-9CEA-343FBBD800FD}"/>
              </a:ext>
            </a:extLst>
          </p:cNvPr>
          <p:cNvSpPr>
            <a:spLocks noGrp="1"/>
          </p:cNvSpPr>
          <p:nvPr>
            <p:ph type="title"/>
          </p:nvPr>
        </p:nvSpPr>
        <p:spPr>
          <a:xfrm>
            <a:off x="1484310" y="113147"/>
            <a:ext cx="10018713" cy="856672"/>
          </a:xfrm>
        </p:spPr>
        <p:txBody>
          <a:bodyPr/>
          <a:lstStyle/>
          <a:p>
            <a:r>
              <a:rPr lang="en-IN" b="1" u="sng" dirty="0">
                <a:latin typeface="+mn-lt"/>
              </a:rPr>
              <a:t>OBJECTIVE</a:t>
            </a:r>
          </a:p>
        </p:txBody>
      </p:sp>
      <p:sp>
        <p:nvSpPr>
          <p:cNvPr id="3" name="Content Placeholder 2">
            <a:extLst>
              <a:ext uri="{FF2B5EF4-FFF2-40B4-BE49-F238E27FC236}">
                <a16:creationId xmlns:a16="http://schemas.microsoft.com/office/drawing/2014/main" xmlns="" id="{EC4C5B83-393D-4C56-96D4-E72D3C203317}"/>
              </a:ext>
            </a:extLst>
          </p:cNvPr>
          <p:cNvSpPr>
            <a:spLocks noGrp="1"/>
          </p:cNvSpPr>
          <p:nvPr>
            <p:ph idx="1"/>
          </p:nvPr>
        </p:nvSpPr>
        <p:spPr>
          <a:xfrm>
            <a:off x="1484310" y="831273"/>
            <a:ext cx="10018713" cy="4959927"/>
          </a:xfrm>
        </p:spPr>
        <p:txBody>
          <a:bodyPr>
            <a:normAutofit/>
          </a:bodyPr>
          <a:lstStyle/>
          <a:p>
            <a:pPr lvl="0"/>
            <a:r>
              <a:rPr lang="en-US" dirty="0">
                <a:solidFill>
                  <a:srgbClr val="002060"/>
                </a:solidFill>
              </a:rPr>
              <a:t>It should be simple. Simple to set up, simple to learn and simple to use. </a:t>
            </a:r>
            <a:endParaRPr lang="en-IN" dirty="0">
              <a:solidFill>
                <a:srgbClr val="002060"/>
              </a:solidFill>
            </a:endParaRPr>
          </a:p>
          <a:p>
            <a:pPr lvl="0"/>
            <a:r>
              <a:rPr lang="en-US" dirty="0">
                <a:solidFill>
                  <a:srgbClr val="002060"/>
                </a:solidFill>
              </a:rPr>
              <a:t>Making it easy to find people and information. You can organize information by people, topics, etc. </a:t>
            </a:r>
            <a:endParaRPr lang="en-IN" dirty="0">
              <a:solidFill>
                <a:srgbClr val="002060"/>
              </a:solidFill>
            </a:endParaRPr>
          </a:p>
          <a:p>
            <a:pPr lvl="0"/>
            <a:r>
              <a:rPr lang="en-US" dirty="0">
                <a:solidFill>
                  <a:srgbClr val="002060"/>
                </a:solidFill>
              </a:rPr>
              <a:t>Collaboration isn't always about big teams. It's just as important to small teams and individuals. It stops you from doing the same thing </a:t>
            </a:r>
            <a:r>
              <a:rPr lang="en-US" dirty="0" smtClean="0">
                <a:solidFill>
                  <a:srgbClr val="002060"/>
                </a:solidFill>
              </a:rPr>
              <a:t>twice.</a:t>
            </a:r>
            <a:endParaRPr lang="en-IN" dirty="0">
              <a:solidFill>
                <a:srgbClr val="002060"/>
              </a:solidFill>
            </a:endParaRPr>
          </a:p>
          <a:p>
            <a:pPr lvl="0"/>
            <a:r>
              <a:rPr lang="en-US" dirty="0">
                <a:solidFill>
                  <a:srgbClr val="002060"/>
                </a:solidFill>
              </a:rPr>
              <a:t>Online Collaboration System simple and powerful. It should make online collaboration faster and easier. It should able to use effectively by computer novices and experts.  </a:t>
            </a:r>
            <a:endParaRPr lang="en-IN" dirty="0">
              <a:solidFill>
                <a:srgbClr val="002060"/>
              </a:solidFill>
            </a:endParaRPr>
          </a:p>
          <a:p>
            <a:pPr lvl="0"/>
            <a:r>
              <a:rPr lang="en-US" dirty="0">
                <a:solidFill>
                  <a:srgbClr val="002060"/>
                </a:solidFill>
              </a:rPr>
              <a:t>Information should be secure.</a:t>
            </a:r>
            <a:endParaRPr lang="en-IN" dirty="0">
              <a:solidFill>
                <a:srgbClr val="002060"/>
              </a:solidFill>
            </a:endParaRPr>
          </a:p>
          <a:p>
            <a:endParaRPr lang="en-IN" dirty="0"/>
          </a:p>
        </p:txBody>
      </p:sp>
      <p:pic>
        <p:nvPicPr>
          <p:cNvPr id="7" name="Picture 6">
            <a:extLst>
              <a:ext uri="{FF2B5EF4-FFF2-40B4-BE49-F238E27FC236}">
                <a16:creationId xmlns:a16="http://schemas.microsoft.com/office/drawing/2014/main" xmlns="" id="{1B4FA116-A273-4F38-B88E-E0018EA000EA}"/>
              </a:ext>
            </a:extLst>
          </p:cNvPr>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8380268" y="4290868"/>
            <a:ext cx="2857500" cy="2571750"/>
          </a:xfrm>
          <a:prstGeom prst="rect">
            <a:avLst/>
          </a:prstGeom>
        </p:spPr>
      </p:pic>
    </p:spTree>
    <p:extLst>
      <p:ext uri="{BB962C8B-B14F-4D97-AF65-F5344CB8AC3E}">
        <p14:creationId xmlns:p14="http://schemas.microsoft.com/office/powerpoint/2010/main" xmlns="" val="278302935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C4909BB-5CC9-4F4F-957D-86F5C1FC7EA2}"/>
              </a:ext>
            </a:extLst>
          </p:cNvPr>
          <p:cNvSpPr>
            <a:spLocks noGrp="1"/>
          </p:cNvSpPr>
          <p:nvPr>
            <p:ph type="title"/>
          </p:nvPr>
        </p:nvSpPr>
        <p:spPr>
          <a:xfrm>
            <a:off x="3562492" y="159328"/>
            <a:ext cx="4611689" cy="598055"/>
          </a:xfrm>
        </p:spPr>
        <p:txBody>
          <a:bodyPr>
            <a:noAutofit/>
          </a:bodyPr>
          <a:lstStyle/>
          <a:p>
            <a:r>
              <a:rPr lang="en-IN" b="1" u="sng" dirty="0">
                <a:latin typeface="+mn-lt"/>
              </a:rPr>
              <a:t>FEATURES</a:t>
            </a:r>
          </a:p>
        </p:txBody>
      </p:sp>
      <p:sp>
        <p:nvSpPr>
          <p:cNvPr id="7" name="Content Placeholder 6">
            <a:extLst>
              <a:ext uri="{FF2B5EF4-FFF2-40B4-BE49-F238E27FC236}">
                <a16:creationId xmlns:a16="http://schemas.microsoft.com/office/drawing/2014/main" xmlns="" id="{090D63F8-4E6D-4531-92CC-AE0543B66AC9}"/>
              </a:ext>
            </a:extLst>
          </p:cNvPr>
          <p:cNvSpPr>
            <a:spLocks noGrp="1"/>
          </p:cNvSpPr>
          <p:nvPr>
            <p:ph idx="1"/>
          </p:nvPr>
        </p:nvSpPr>
        <p:spPr>
          <a:xfrm>
            <a:off x="1604383" y="845820"/>
            <a:ext cx="10268367" cy="5692140"/>
          </a:xfrm>
        </p:spPr>
        <p:txBody>
          <a:bodyPr>
            <a:normAutofit/>
          </a:bodyPr>
          <a:lstStyle/>
          <a:p>
            <a:pPr>
              <a:buNone/>
            </a:pPr>
            <a:endParaRPr lang="en-IN" u="sng" dirty="0" smtClean="0"/>
          </a:p>
          <a:p>
            <a:endParaRPr lang="en-IN" u="sng" dirty="0" smtClean="0"/>
          </a:p>
          <a:p>
            <a:pPr>
              <a:buNone/>
            </a:pPr>
            <a:endParaRPr lang="en-IN" u="sng" dirty="0" smtClean="0"/>
          </a:p>
          <a:p>
            <a:pPr>
              <a:buNone/>
            </a:pPr>
            <a:endParaRPr lang="en-IN" u="sng" dirty="0" smtClean="0"/>
          </a:p>
          <a:p>
            <a:pPr>
              <a:buNone/>
            </a:pPr>
            <a:endParaRPr lang="en-IN" u="sng" dirty="0" smtClean="0"/>
          </a:p>
          <a:p>
            <a:pPr>
              <a:buNone/>
            </a:pPr>
            <a:endParaRPr lang="en-IN" u="sng" dirty="0" smtClean="0"/>
          </a:p>
          <a:p>
            <a:pPr>
              <a:buNone/>
            </a:pPr>
            <a:endParaRPr lang="en-IN" u="sng" dirty="0" smtClean="0"/>
          </a:p>
          <a:p>
            <a:pPr>
              <a:buNone/>
            </a:pPr>
            <a:endParaRPr lang="en-IN" u="sng" dirty="0" smtClean="0"/>
          </a:p>
          <a:p>
            <a:pPr>
              <a:buNone/>
            </a:pPr>
            <a:endParaRPr lang="en-IN" u="sng" dirty="0" smtClean="0"/>
          </a:p>
          <a:p>
            <a:pPr>
              <a:buNone/>
            </a:pPr>
            <a:endParaRPr lang="en-IN" u="sng" dirty="0" smtClean="0"/>
          </a:p>
          <a:p>
            <a:pPr>
              <a:buNone/>
            </a:pPr>
            <a:endParaRPr lang="en-IN" u="sng" dirty="0"/>
          </a:p>
          <a:p>
            <a:pPr>
              <a:buNone/>
            </a:pPr>
            <a:endParaRPr lang="en-IN" dirty="0"/>
          </a:p>
        </p:txBody>
      </p:sp>
      <p:pic>
        <p:nvPicPr>
          <p:cNvPr id="8" name="Content Placeholder 4">
            <a:extLst>
              <a:ext uri="{FF2B5EF4-FFF2-40B4-BE49-F238E27FC236}">
                <a16:creationId xmlns:a16="http://schemas.microsoft.com/office/drawing/2014/main" xmlns="" id="{39F06C69-B13E-48E4-AEF9-C0845F35A119}"/>
              </a:ext>
            </a:extLst>
          </p:cNvPr>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7429500" y="2548052"/>
            <a:ext cx="2965662" cy="2504007"/>
          </a:xfrm>
          <a:prstGeom prst="rect">
            <a:avLst/>
          </a:prstGeom>
        </p:spPr>
      </p:pic>
      <p:sp>
        <p:nvSpPr>
          <p:cNvPr id="5" name="Pentagon 4"/>
          <p:cNvSpPr/>
          <p:nvPr/>
        </p:nvSpPr>
        <p:spPr>
          <a:xfrm>
            <a:off x="2788920" y="1143000"/>
            <a:ext cx="2834640" cy="731520"/>
          </a:xfrm>
          <a:prstGeom prst="homePlate">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u="sng" dirty="0" smtClean="0">
                <a:solidFill>
                  <a:schemeClr val="tx1">
                    <a:lumMod val="95000"/>
                    <a:lumOff val="5000"/>
                  </a:schemeClr>
                </a:solidFill>
              </a:rPr>
              <a:t>Team Management </a:t>
            </a:r>
            <a:endParaRPr lang="en-US" b="1" dirty="0">
              <a:solidFill>
                <a:schemeClr val="tx1">
                  <a:lumMod val="95000"/>
                  <a:lumOff val="5000"/>
                </a:schemeClr>
              </a:solidFill>
            </a:endParaRPr>
          </a:p>
        </p:txBody>
      </p:sp>
      <p:sp>
        <p:nvSpPr>
          <p:cNvPr id="6" name="Pentagon 5"/>
          <p:cNvSpPr/>
          <p:nvPr/>
        </p:nvSpPr>
        <p:spPr>
          <a:xfrm>
            <a:off x="2781300" y="2152650"/>
            <a:ext cx="2834640" cy="731520"/>
          </a:xfrm>
          <a:prstGeom prst="homePlate">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smtClean="0">
                <a:solidFill>
                  <a:schemeClr val="tx1"/>
                </a:solidFill>
              </a:rPr>
              <a:t>       </a:t>
            </a:r>
            <a:r>
              <a:rPr lang="en-IN" b="1" u="sng" dirty="0" smtClean="0">
                <a:solidFill>
                  <a:schemeClr val="tx1"/>
                </a:solidFill>
              </a:rPr>
              <a:t>Real Time                                                                     </a:t>
            </a:r>
          </a:p>
          <a:p>
            <a:r>
              <a:rPr lang="en-IN" b="1" dirty="0" smtClean="0">
                <a:solidFill>
                  <a:schemeClr val="tx1"/>
                </a:solidFill>
              </a:rPr>
              <a:t>      </a:t>
            </a:r>
            <a:r>
              <a:rPr lang="en-IN" b="1" u="sng" dirty="0" smtClean="0">
                <a:solidFill>
                  <a:schemeClr val="tx1"/>
                </a:solidFill>
              </a:rPr>
              <a:t>Communication</a:t>
            </a:r>
            <a:endParaRPr lang="en-IN" b="1" dirty="0">
              <a:solidFill>
                <a:schemeClr val="tx1"/>
              </a:solidFill>
            </a:endParaRPr>
          </a:p>
        </p:txBody>
      </p:sp>
      <p:sp>
        <p:nvSpPr>
          <p:cNvPr id="9" name="Pentagon 8"/>
          <p:cNvSpPr/>
          <p:nvPr/>
        </p:nvSpPr>
        <p:spPr>
          <a:xfrm>
            <a:off x="2796540" y="3185160"/>
            <a:ext cx="2834640" cy="731520"/>
          </a:xfrm>
          <a:prstGeom prst="homePlate">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buNone/>
            </a:pPr>
            <a:r>
              <a:rPr lang="en-IN" dirty="0" smtClean="0">
                <a:solidFill>
                  <a:schemeClr val="tx1"/>
                </a:solidFill>
              </a:rPr>
              <a:t>       </a:t>
            </a:r>
            <a:r>
              <a:rPr lang="en-IN" b="1" u="sng" dirty="0" smtClean="0">
                <a:solidFill>
                  <a:schemeClr val="tx1"/>
                </a:solidFill>
              </a:rPr>
              <a:t>File Sharing</a:t>
            </a:r>
            <a:endParaRPr lang="en-IN" b="1" dirty="0" smtClean="0">
              <a:solidFill>
                <a:schemeClr val="tx1"/>
              </a:solidFill>
            </a:endParaRPr>
          </a:p>
        </p:txBody>
      </p:sp>
      <p:sp>
        <p:nvSpPr>
          <p:cNvPr id="10" name="Pentagon 9"/>
          <p:cNvSpPr/>
          <p:nvPr/>
        </p:nvSpPr>
        <p:spPr>
          <a:xfrm>
            <a:off x="2788920" y="4240530"/>
            <a:ext cx="2834640" cy="731520"/>
          </a:xfrm>
          <a:prstGeom prst="homePlate">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smtClean="0">
                <a:solidFill>
                  <a:schemeClr val="tx1"/>
                </a:solidFill>
              </a:rPr>
              <a:t>       </a:t>
            </a:r>
          </a:p>
          <a:p>
            <a:r>
              <a:rPr lang="en-IN" dirty="0" smtClean="0">
                <a:solidFill>
                  <a:schemeClr val="tx1"/>
                </a:solidFill>
              </a:rPr>
              <a:t>       </a:t>
            </a:r>
            <a:r>
              <a:rPr lang="en-IN" b="1" u="sng" dirty="0" smtClean="0">
                <a:solidFill>
                  <a:schemeClr val="tx1"/>
                </a:solidFill>
              </a:rPr>
              <a:t>Security</a:t>
            </a:r>
          </a:p>
          <a:p>
            <a:pPr>
              <a:buNone/>
            </a:pPr>
            <a:endParaRPr lang="en-IN" dirty="0" smtClean="0">
              <a:solidFill>
                <a:schemeClr val="tx1"/>
              </a:solidFill>
            </a:endParaRPr>
          </a:p>
        </p:txBody>
      </p:sp>
      <p:sp>
        <p:nvSpPr>
          <p:cNvPr id="11" name="Pentagon 10"/>
          <p:cNvSpPr/>
          <p:nvPr/>
        </p:nvSpPr>
        <p:spPr>
          <a:xfrm>
            <a:off x="2781300" y="5250180"/>
            <a:ext cx="2834640" cy="731520"/>
          </a:xfrm>
          <a:prstGeom prst="homePlate">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dirty="0" smtClean="0">
                <a:solidFill>
                  <a:schemeClr val="tx1"/>
                </a:solidFill>
              </a:rPr>
              <a:t>       </a:t>
            </a:r>
          </a:p>
          <a:p>
            <a:r>
              <a:rPr lang="en-IN" dirty="0" smtClean="0">
                <a:solidFill>
                  <a:schemeClr val="tx1"/>
                </a:solidFill>
              </a:rPr>
              <a:t>       </a:t>
            </a:r>
          </a:p>
          <a:p>
            <a:r>
              <a:rPr lang="en-IN" dirty="0" smtClean="0">
                <a:solidFill>
                  <a:schemeClr val="tx1"/>
                </a:solidFill>
              </a:rPr>
              <a:t>      </a:t>
            </a:r>
            <a:r>
              <a:rPr lang="en-IN" b="1" u="sng" dirty="0" smtClean="0">
                <a:solidFill>
                  <a:schemeClr val="tx1"/>
                </a:solidFill>
              </a:rPr>
              <a:t>Task Management</a:t>
            </a:r>
          </a:p>
          <a:p>
            <a:endParaRPr lang="en-IN" u="sng" dirty="0" smtClean="0">
              <a:solidFill>
                <a:schemeClr val="tx1"/>
              </a:solidFill>
            </a:endParaRPr>
          </a:p>
          <a:p>
            <a:pPr>
              <a:buNone/>
            </a:pPr>
            <a:endParaRPr lang="en-IN" dirty="0" smtClean="0">
              <a:solidFill>
                <a:schemeClr val="tx1"/>
              </a:solidFill>
            </a:endParaRPr>
          </a:p>
        </p:txBody>
      </p:sp>
    </p:spTree>
    <p:extLst>
      <p:ext uri="{BB962C8B-B14F-4D97-AF65-F5344CB8AC3E}">
        <p14:creationId xmlns:p14="http://schemas.microsoft.com/office/powerpoint/2010/main" xmlns="" val="1610774771"/>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xmlns="" name="Parallax" id="{3388167B-A2EB-4685-9635-1831D9AEF8C4}" vid="{4F7A876A-7598-49CA-AFC8-8EDA2551E4A7}"/>
    </a:ext>
  </a:extLst>
</a:theme>
</file>

<file path=docProps/app.xml><?xml version="1.0" encoding="utf-8"?>
<Properties xmlns="http://schemas.openxmlformats.org/officeDocument/2006/extended-properties" xmlns:vt="http://schemas.openxmlformats.org/officeDocument/2006/docPropsVTypes">
  <Template/>
  <TotalTime>1133</TotalTime>
  <Words>794</Words>
  <Application>Microsoft Office PowerPoint</Application>
  <PresentationFormat>Custom</PresentationFormat>
  <Paragraphs>269</Paragraphs>
  <Slides>40</Slides>
  <Notes>0</Notes>
  <HiddenSlides>0</HiddenSlides>
  <MMClips>0</MMClips>
  <ScaleCrop>false</ScaleCrop>
  <HeadingPairs>
    <vt:vector size="4" baseType="variant">
      <vt:variant>
        <vt:lpstr>Theme</vt:lpstr>
      </vt:variant>
      <vt:variant>
        <vt:i4>1</vt:i4>
      </vt:variant>
      <vt:variant>
        <vt:lpstr>Slide Titles</vt:lpstr>
      </vt:variant>
      <vt:variant>
        <vt:i4>40</vt:i4>
      </vt:variant>
    </vt:vector>
  </HeadingPairs>
  <TitlesOfParts>
    <vt:vector size="41" baseType="lpstr">
      <vt:lpstr>Parallax</vt:lpstr>
      <vt:lpstr>   ONLINE     COLLABORATION SYSTEM</vt:lpstr>
      <vt:lpstr>INTRODUCTION</vt:lpstr>
      <vt:lpstr>PROBLEM STATEMENT</vt:lpstr>
      <vt:lpstr> </vt:lpstr>
      <vt:lpstr> </vt:lpstr>
      <vt:lpstr>SOLUTION</vt:lpstr>
      <vt:lpstr> </vt:lpstr>
      <vt:lpstr>OBJECTIVE</vt:lpstr>
      <vt:lpstr>FEATURES</vt:lpstr>
      <vt:lpstr>HARDWARE &amp; SOFTWARE SPECIFICATIONS</vt:lpstr>
      <vt:lpstr>HARDWARE &amp; SOFTWARE SPECIFICATIONS</vt:lpstr>
      <vt:lpstr>MODULES</vt:lpstr>
      <vt:lpstr>           TECHNOLOGY USED</vt:lpstr>
      <vt:lpstr>Slide 14</vt:lpstr>
      <vt:lpstr>DATA FLOW DIAGRAM</vt:lpstr>
      <vt:lpstr>DATA FLOW DIAGRAM</vt:lpstr>
      <vt:lpstr>Slide 17</vt:lpstr>
      <vt:lpstr>COST ANALYSIS</vt:lpstr>
      <vt:lpstr>FUTURE SCOPE</vt:lpstr>
      <vt:lpstr>CONCLUSION</vt:lpstr>
      <vt:lpstr>SCREENSHOTS</vt:lpstr>
      <vt:lpstr>SCREENSHOTS</vt:lpstr>
      <vt:lpstr>SCREENSHOTS</vt:lpstr>
      <vt:lpstr>SCREENSHOTS</vt:lpstr>
      <vt:lpstr>SCREENSHOTS</vt:lpstr>
      <vt:lpstr>SCREENSHOTS</vt:lpstr>
      <vt:lpstr>SCREENSHOTS</vt:lpstr>
      <vt:lpstr>SCREENSHOTS</vt:lpstr>
      <vt:lpstr>SCREENSHOTS</vt:lpstr>
      <vt:lpstr>SCREENSHOTS</vt:lpstr>
      <vt:lpstr>SCREENSHOTS</vt:lpstr>
      <vt:lpstr>SCREENSHOTS</vt:lpstr>
      <vt:lpstr>SCREENSHOTS</vt:lpstr>
      <vt:lpstr>SCREENSHOTS</vt:lpstr>
      <vt:lpstr>SCREENSHOTS</vt:lpstr>
      <vt:lpstr>SCREENSHOTS</vt:lpstr>
      <vt:lpstr>SCREENSHOTS</vt:lpstr>
      <vt:lpstr>SCREENSHOTS</vt:lpstr>
      <vt:lpstr>SCREENSHOTS</vt:lpstr>
      <vt:lpstr> </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ONLINE TEAM COLLABORATION</dc:title>
  <dc:creator>Paras Jain</dc:creator>
  <cp:lastModifiedBy>MIHIR</cp:lastModifiedBy>
  <cp:revision>193</cp:revision>
  <dcterms:created xsi:type="dcterms:W3CDTF">2020-02-24T12:19:26Z</dcterms:created>
  <dcterms:modified xsi:type="dcterms:W3CDTF">2020-09-22T12:38:03Z</dcterms:modified>
</cp:coreProperties>
</file>